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69" r:id="rId3"/>
    <p:sldId id="452" r:id="rId4"/>
    <p:sldId id="371" r:id="rId5"/>
    <p:sldId id="372" r:id="rId6"/>
    <p:sldId id="535" r:id="rId7"/>
    <p:sldId id="373" r:id="rId8"/>
    <p:sldId id="374" r:id="rId9"/>
    <p:sldId id="375" r:id="rId10"/>
    <p:sldId id="376" r:id="rId11"/>
    <p:sldId id="377" r:id="rId12"/>
    <p:sldId id="453" r:id="rId13"/>
    <p:sldId id="379" r:id="rId14"/>
    <p:sldId id="380" r:id="rId15"/>
    <p:sldId id="381" r:id="rId16"/>
    <p:sldId id="382" r:id="rId17"/>
    <p:sldId id="383" r:id="rId18"/>
    <p:sldId id="531" r:id="rId19"/>
    <p:sldId id="384" r:id="rId20"/>
    <p:sldId id="385" r:id="rId21"/>
    <p:sldId id="458" r:id="rId22"/>
    <p:sldId id="386" r:id="rId23"/>
    <p:sldId id="387" r:id="rId24"/>
    <p:sldId id="388" r:id="rId25"/>
    <p:sldId id="389" r:id="rId26"/>
    <p:sldId id="390" r:id="rId27"/>
    <p:sldId id="391" r:id="rId28"/>
    <p:sldId id="392" r:id="rId29"/>
    <p:sldId id="393" r:id="rId30"/>
    <p:sldId id="536" r:id="rId31"/>
    <p:sldId id="394" r:id="rId32"/>
    <p:sldId id="395" r:id="rId33"/>
    <p:sldId id="396" r:id="rId34"/>
    <p:sldId id="454" r:id="rId35"/>
    <p:sldId id="398" r:id="rId36"/>
    <p:sldId id="455" r:id="rId37"/>
    <p:sldId id="537" r:id="rId38"/>
    <p:sldId id="400" r:id="rId39"/>
    <p:sldId id="401" r:id="rId40"/>
    <p:sldId id="402" r:id="rId41"/>
    <p:sldId id="403" r:id="rId42"/>
    <p:sldId id="404" r:id="rId43"/>
    <p:sldId id="405" r:id="rId44"/>
    <p:sldId id="406" r:id="rId45"/>
    <p:sldId id="407" r:id="rId46"/>
    <p:sldId id="408" r:id="rId47"/>
    <p:sldId id="459" r:id="rId48"/>
    <p:sldId id="461" r:id="rId49"/>
    <p:sldId id="462" r:id="rId50"/>
    <p:sldId id="460" r:id="rId51"/>
    <p:sldId id="409" r:id="rId52"/>
    <p:sldId id="410" r:id="rId53"/>
    <p:sldId id="411" r:id="rId54"/>
    <p:sldId id="412" r:id="rId55"/>
    <p:sldId id="413" r:id="rId56"/>
    <p:sldId id="414" r:id="rId57"/>
    <p:sldId id="415" r:id="rId58"/>
    <p:sldId id="416" r:id="rId59"/>
    <p:sldId id="417" r:id="rId60"/>
    <p:sldId id="418" r:id="rId61"/>
    <p:sldId id="420" r:id="rId62"/>
    <p:sldId id="421" r:id="rId63"/>
    <p:sldId id="533" r:id="rId64"/>
    <p:sldId id="423" r:id="rId65"/>
    <p:sldId id="424" r:id="rId66"/>
    <p:sldId id="425" r:id="rId67"/>
    <p:sldId id="426" r:id="rId68"/>
    <p:sldId id="427" r:id="rId69"/>
    <p:sldId id="428" r:id="rId70"/>
    <p:sldId id="429" r:id="rId71"/>
    <p:sldId id="430" r:id="rId72"/>
    <p:sldId id="534" r:id="rId73"/>
    <p:sldId id="367" r:id="rId74"/>
  </p:sldIdLst>
  <p:sldSz cx="18288000" cy="10287000"/>
  <p:notesSz cx="6858000" cy="9144000"/>
  <p:embeddedFontLst>
    <p:embeddedFont>
      <p:font typeface="Calibri" pitchFamily="34" charset="0"/>
      <p:regular r:id="rId75"/>
      <p:bold r:id="rId76"/>
      <p:italic r:id="rId77"/>
      <p:boldItalic r:id="rId78"/>
    </p:embeddedFont>
    <p:embeddedFont>
      <p:font typeface="Montserrat Ultra-Bold" charset="0"/>
      <p:regular r:id="rId79"/>
    </p:embeddedFont>
    <p:embeddedFont>
      <p:font typeface="Montserrat" charset="0"/>
      <p:regular r:id="rId80"/>
    </p:embeddedFont>
    <p:embeddedFont>
      <p:font typeface="Oswald" charset="0"/>
      <p:regular r:id="rId81"/>
      <p:bold r:id="rId82"/>
    </p:embeddedFont>
    <p:embeddedFont>
      <p:font typeface="Georgia" pitchFamily="18" charset="0"/>
      <p:regular r:id="rId83"/>
      <p:bold r:id="rId84"/>
      <p:italic r:id="rId85"/>
      <p:boldItalic r:id="rId86"/>
    </p:embeddedFont>
    <p:embeddedFont>
      <p:font typeface="Verdana" pitchFamily="34" charset="0"/>
      <p:regular r:id="rId87"/>
      <p:bold r:id="rId88"/>
      <p:italic r:id="rId89"/>
      <p:boldItalic r:id="rId90"/>
    </p:embeddedFont>
    <p:embeddedFont>
      <p:font typeface="ＭＳ Ｐゴシック" pitchFamily="34" charset="-128"/>
      <p:regular r:id="rId9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3" d="100"/>
          <a:sy n="33" d="100"/>
        </p:scale>
        <p:origin x="-146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84" Type="http://schemas.openxmlformats.org/officeDocument/2006/relationships/font" Target="fonts/font10.fntdata"/><Relationship Id="rId89"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5.fntdata"/><Relationship Id="rId87"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8.fntdata"/><Relationship Id="rId90" Type="http://schemas.openxmlformats.org/officeDocument/2006/relationships/font" Target="fonts/font16.fnt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0A836-AFE2-49C4-81D6-AB1B9A1E6E1C}"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ro-RO"/>
        </a:p>
      </dgm:t>
    </dgm:pt>
    <dgm:pt modelId="{50DF13C0-5C7A-4D20-95E1-9DD949EB88BC}">
      <dgm:prSet phldrT="[Text]"/>
      <dgm:spPr/>
      <dgm:t>
        <a:bodyPr/>
        <a:lstStyle/>
        <a:p>
          <a:r>
            <a:rPr lang="en-US" dirty="0" err="1"/>
            <a:t>Standarde</a:t>
          </a:r>
          <a:r>
            <a:rPr lang="en-US" dirty="0"/>
            <a:t> </a:t>
          </a:r>
          <a:r>
            <a:rPr lang="en-US" dirty="0" err="1"/>
            <a:t>Internationale</a:t>
          </a:r>
          <a:r>
            <a:rPr lang="en-US" dirty="0"/>
            <a:t> </a:t>
          </a:r>
          <a:r>
            <a:rPr lang="en-US" dirty="0" err="1"/>
            <a:t>privind</a:t>
          </a:r>
          <a:r>
            <a:rPr lang="en-US" dirty="0"/>
            <a:t> </a:t>
          </a:r>
          <a:r>
            <a:rPr lang="en-US" dirty="0" err="1"/>
            <a:t>Managementul</a:t>
          </a:r>
          <a:r>
            <a:rPr lang="en-US" dirty="0"/>
            <a:t> </a:t>
          </a:r>
          <a:r>
            <a:rPr lang="en-US" dirty="0" err="1"/>
            <a:t>Calitatii</a:t>
          </a:r>
          <a:r>
            <a:rPr lang="en-US" dirty="0"/>
            <a:t> (ISQM 1 </a:t>
          </a:r>
          <a:r>
            <a:rPr lang="en-US" dirty="0" err="1"/>
            <a:t>si</a:t>
          </a:r>
          <a:r>
            <a:rPr lang="en-US" dirty="0"/>
            <a:t> 2)</a:t>
          </a:r>
          <a:endParaRPr lang="ro-RO" dirty="0"/>
        </a:p>
      </dgm:t>
    </dgm:pt>
    <dgm:pt modelId="{FC29F3F4-FB6A-4DA4-8F00-3EB9873BE10D}" type="parTrans" cxnId="{1FF6A3D2-2537-4331-B2CD-982C029DF8AC}">
      <dgm:prSet/>
      <dgm:spPr/>
      <dgm:t>
        <a:bodyPr/>
        <a:lstStyle/>
        <a:p>
          <a:endParaRPr lang="ro-RO"/>
        </a:p>
      </dgm:t>
    </dgm:pt>
    <dgm:pt modelId="{35CAECCB-FA0C-4343-AB59-65690DD9BE46}" type="sibTrans" cxnId="{1FF6A3D2-2537-4331-B2CD-982C029DF8AC}">
      <dgm:prSet/>
      <dgm:spPr/>
      <dgm:t>
        <a:bodyPr/>
        <a:lstStyle/>
        <a:p>
          <a:endParaRPr lang="ro-RO"/>
        </a:p>
      </dgm:t>
    </dgm:pt>
    <dgm:pt modelId="{4958C627-47D8-4B28-9596-6D7E53098792}">
      <dgm:prSet phldrT="[Text]"/>
      <dgm:spPr/>
      <dgm:t>
        <a:bodyPr/>
        <a:lstStyle/>
        <a:p>
          <a:r>
            <a:rPr lang="en-US" dirty="0"/>
            <a:t>Assurance engagements – International Framework for Assurance engagements</a:t>
          </a:r>
        </a:p>
        <a:p>
          <a:r>
            <a:rPr lang="en-US" dirty="0" err="1"/>
            <a:t>Misiuni</a:t>
          </a:r>
          <a:r>
            <a:rPr lang="en-US" dirty="0"/>
            <a:t> de </a:t>
          </a:r>
          <a:r>
            <a:rPr lang="en-US" dirty="0" err="1"/>
            <a:t>asigurare</a:t>
          </a:r>
          <a:endParaRPr lang="ro-RO" dirty="0"/>
        </a:p>
      </dgm:t>
    </dgm:pt>
    <dgm:pt modelId="{89981ACB-7718-43B1-9EFE-0FE02E1B68D8}" type="parTrans" cxnId="{EBDA71D7-63F5-4F2A-AB71-6B47E5CCA667}">
      <dgm:prSet/>
      <dgm:spPr/>
      <dgm:t>
        <a:bodyPr/>
        <a:lstStyle/>
        <a:p>
          <a:endParaRPr lang="ro-RO"/>
        </a:p>
      </dgm:t>
    </dgm:pt>
    <dgm:pt modelId="{81D10257-024C-4163-981A-748F3218FBB9}" type="sibTrans" cxnId="{EBDA71D7-63F5-4F2A-AB71-6B47E5CCA667}">
      <dgm:prSet/>
      <dgm:spPr/>
      <dgm:t>
        <a:bodyPr/>
        <a:lstStyle/>
        <a:p>
          <a:endParaRPr lang="ro-RO"/>
        </a:p>
      </dgm:t>
    </dgm:pt>
    <dgm:pt modelId="{278D1A6D-0CD6-46F0-AC35-221941361F58}">
      <dgm:prSet phldrT="[Text]"/>
      <dgm:spPr/>
      <dgm:t>
        <a:bodyPr/>
        <a:lstStyle/>
        <a:p>
          <a:r>
            <a:rPr lang="en-US" dirty="0"/>
            <a:t>Audits and Reviews of Historical Financial Information</a:t>
          </a:r>
        </a:p>
        <a:p>
          <a:r>
            <a:rPr lang="en-US" dirty="0" err="1"/>
            <a:t>Audituri</a:t>
          </a:r>
          <a:r>
            <a:rPr lang="en-US" dirty="0"/>
            <a:t> </a:t>
          </a:r>
          <a:r>
            <a:rPr lang="en-US" dirty="0" err="1"/>
            <a:t>si</a:t>
          </a:r>
          <a:r>
            <a:rPr lang="en-US" dirty="0"/>
            <a:t> </a:t>
          </a:r>
          <a:r>
            <a:rPr lang="en-US" dirty="0" err="1"/>
            <a:t>revizuiri</a:t>
          </a:r>
          <a:r>
            <a:rPr lang="en-US" dirty="0"/>
            <a:t> ale </a:t>
          </a:r>
          <a:r>
            <a:rPr lang="en-US" dirty="0" err="1"/>
            <a:t>informatiilor</a:t>
          </a:r>
          <a:r>
            <a:rPr lang="en-US" dirty="0"/>
            <a:t> </a:t>
          </a:r>
          <a:r>
            <a:rPr lang="en-US" dirty="0" err="1"/>
            <a:t>istorice</a:t>
          </a:r>
          <a:endParaRPr lang="ro-RO" dirty="0"/>
        </a:p>
      </dgm:t>
    </dgm:pt>
    <dgm:pt modelId="{CE905952-E319-4227-9546-EA19E85164DF}" type="parTrans" cxnId="{E895C6A3-D80C-4841-8513-543058DDD2BE}">
      <dgm:prSet/>
      <dgm:spPr/>
      <dgm:t>
        <a:bodyPr/>
        <a:lstStyle/>
        <a:p>
          <a:endParaRPr lang="ro-RO"/>
        </a:p>
      </dgm:t>
    </dgm:pt>
    <dgm:pt modelId="{6CEF3ED2-1523-4A4C-A7B5-FC72E92AD35F}" type="sibTrans" cxnId="{E895C6A3-D80C-4841-8513-543058DDD2BE}">
      <dgm:prSet/>
      <dgm:spPr/>
      <dgm:t>
        <a:bodyPr/>
        <a:lstStyle/>
        <a:p>
          <a:endParaRPr lang="ro-RO"/>
        </a:p>
      </dgm:t>
    </dgm:pt>
    <dgm:pt modelId="{7F5DA974-4BF5-4635-BF88-6997BC30C90F}">
      <dgm:prSet phldrT="[Text]"/>
      <dgm:spPr/>
      <dgm:t>
        <a:bodyPr/>
        <a:lstStyle/>
        <a:p>
          <a:r>
            <a:rPr lang="en-US" dirty="0"/>
            <a:t>Other assurance engagements</a:t>
          </a:r>
        </a:p>
        <a:p>
          <a:r>
            <a:rPr lang="en-US" dirty="0"/>
            <a:t>Alte </a:t>
          </a:r>
          <a:r>
            <a:rPr lang="en-US" dirty="0" err="1"/>
            <a:t>misiuni</a:t>
          </a:r>
          <a:r>
            <a:rPr lang="en-US" dirty="0"/>
            <a:t> de </a:t>
          </a:r>
          <a:r>
            <a:rPr lang="en-US" dirty="0" err="1"/>
            <a:t>asigurare</a:t>
          </a:r>
          <a:endParaRPr lang="ro-RO" dirty="0"/>
        </a:p>
      </dgm:t>
    </dgm:pt>
    <dgm:pt modelId="{768DC787-FC45-420C-AF40-CB0C558A1485}" type="parTrans" cxnId="{5CB32AD4-93DC-4515-A750-2F4A331FE945}">
      <dgm:prSet/>
      <dgm:spPr/>
      <dgm:t>
        <a:bodyPr/>
        <a:lstStyle/>
        <a:p>
          <a:endParaRPr lang="ro-RO"/>
        </a:p>
      </dgm:t>
    </dgm:pt>
    <dgm:pt modelId="{330FFC2C-C2DD-4FA7-92E7-51758895C364}" type="sibTrans" cxnId="{5CB32AD4-93DC-4515-A750-2F4A331FE945}">
      <dgm:prSet/>
      <dgm:spPr/>
      <dgm:t>
        <a:bodyPr/>
        <a:lstStyle/>
        <a:p>
          <a:endParaRPr lang="ro-RO"/>
        </a:p>
      </dgm:t>
    </dgm:pt>
    <dgm:pt modelId="{6DE10C33-F332-4228-98D2-1F70A484956D}">
      <dgm:prSet phldrT="[Text]"/>
      <dgm:spPr/>
      <dgm:t>
        <a:bodyPr/>
        <a:lstStyle/>
        <a:p>
          <a:r>
            <a:rPr lang="en-US" dirty="0"/>
            <a:t>Non-Assurance engagements</a:t>
          </a:r>
        </a:p>
        <a:p>
          <a:r>
            <a:rPr lang="en-US" dirty="0" err="1"/>
            <a:t>Misiuni</a:t>
          </a:r>
          <a:r>
            <a:rPr lang="en-US" dirty="0"/>
            <a:t> non-</a:t>
          </a:r>
          <a:r>
            <a:rPr lang="en-US" dirty="0" err="1"/>
            <a:t>asigurare</a:t>
          </a:r>
          <a:endParaRPr lang="ro-RO" dirty="0"/>
        </a:p>
      </dgm:t>
    </dgm:pt>
    <dgm:pt modelId="{A7617ADF-BFD2-4464-BE90-D86019BB4077}" type="parTrans" cxnId="{E71B8B4B-B8DC-4C02-9AF3-25AA773FD125}">
      <dgm:prSet/>
      <dgm:spPr/>
      <dgm:t>
        <a:bodyPr/>
        <a:lstStyle/>
        <a:p>
          <a:endParaRPr lang="ro-RO"/>
        </a:p>
      </dgm:t>
    </dgm:pt>
    <dgm:pt modelId="{065C8E67-8824-4786-ADE6-5FEA5FEEEE97}" type="sibTrans" cxnId="{E71B8B4B-B8DC-4C02-9AF3-25AA773FD125}">
      <dgm:prSet/>
      <dgm:spPr/>
      <dgm:t>
        <a:bodyPr/>
        <a:lstStyle/>
        <a:p>
          <a:endParaRPr lang="ro-RO"/>
        </a:p>
      </dgm:t>
    </dgm:pt>
    <dgm:pt modelId="{DFF4928A-329D-4CAF-851E-96386E2ECD81}">
      <dgm:prSet phldrT="[Text]"/>
      <dgm:spPr/>
      <dgm:t>
        <a:bodyPr/>
        <a:lstStyle/>
        <a:p>
          <a:r>
            <a:rPr lang="en-US" dirty="0"/>
            <a:t>Related Services</a:t>
          </a:r>
        </a:p>
        <a:p>
          <a:r>
            <a:rPr lang="en-US" dirty="0" err="1"/>
            <a:t>Servicii</a:t>
          </a:r>
          <a:r>
            <a:rPr lang="en-US" dirty="0"/>
            <a:t> </a:t>
          </a:r>
          <a:r>
            <a:rPr lang="en-US" dirty="0" err="1"/>
            <a:t>conexe</a:t>
          </a:r>
          <a:endParaRPr lang="ro-RO" dirty="0"/>
        </a:p>
      </dgm:t>
    </dgm:pt>
    <dgm:pt modelId="{E2893B7F-C1E9-4492-BDE9-C32C35C16F13}" type="parTrans" cxnId="{670E8D73-23E8-4C74-B95C-3AA38DD24AF4}">
      <dgm:prSet/>
      <dgm:spPr/>
      <dgm:t>
        <a:bodyPr/>
        <a:lstStyle/>
        <a:p>
          <a:endParaRPr lang="ro-RO"/>
        </a:p>
      </dgm:t>
    </dgm:pt>
    <dgm:pt modelId="{CD26BC11-A35F-4786-AE3A-534FD120D4DF}" type="sibTrans" cxnId="{670E8D73-23E8-4C74-B95C-3AA38DD24AF4}">
      <dgm:prSet/>
      <dgm:spPr/>
      <dgm:t>
        <a:bodyPr/>
        <a:lstStyle/>
        <a:p>
          <a:endParaRPr lang="ro-RO"/>
        </a:p>
      </dgm:t>
    </dgm:pt>
    <dgm:pt modelId="{2C5F425A-BA68-4D73-8457-1E68049DE220}">
      <dgm:prSet/>
      <dgm:spPr>
        <a:solidFill>
          <a:srgbClr val="00B0F0"/>
        </a:solidFill>
      </dgm:spPr>
      <dgm:t>
        <a:bodyPr/>
        <a:lstStyle/>
        <a:p>
          <a:r>
            <a:rPr lang="en-US" dirty="0"/>
            <a:t>Audits - ISA</a:t>
          </a:r>
          <a:endParaRPr lang="ro-RO" dirty="0"/>
        </a:p>
      </dgm:t>
    </dgm:pt>
    <dgm:pt modelId="{C4080B9F-4AE8-4B46-88C7-06DA26A7111D}" type="parTrans" cxnId="{BC9DC7B9-B181-4A11-A343-3C881B98C967}">
      <dgm:prSet/>
      <dgm:spPr/>
      <dgm:t>
        <a:bodyPr/>
        <a:lstStyle/>
        <a:p>
          <a:endParaRPr lang="ro-RO"/>
        </a:p>
      </dgm:t>
    </dgm:pt>
    <dgm:pt modelId="{DFADC3E4-A4DD-4FA3-939A-ECB31B124ECD}" type="sibTrans" cxnId="{BC9DC7B9-B181-4A11-A343-3C881B98C967}">
      <dgm:prSet/>
      <dgm:spPr/>
      <dgm:t>
        <a:bodyPr/>
        <a:lstStyle/>
        <a:p>
          <a:endParaRPr lang="ro-RO"/>
        </a:p>
      </dgm:t>
    </dgm:pt>
    <dgm:pt modelId="{7803D727-DFE7-44E6-B3D2-AE27A0AD8423}">
      <dgm:prSet/>
      <dgm:spPr>
        <a:solidFill>
          <a:srgbClr val="00B0F0"/>
        </a:solidFill>
      </dgm:spPr>
      <dgm:t>
        <a:bodyPr/>
        <a:lstStyle/>
        <a:p>
          <a:r>
            <a:rPr lang="en-US" dirty="0"/>
            <a:t>ISAEs</a:t>
          </a:r>
          <a:endParaRPr lang="ro-RO" dirty="0"/>
        </a:p>
      </dgm:t>
    </dgm:pt>
    <dgm:pt modelId="{893E756C-446C-4BC8-9A73-1DA2E5520DF5}" type="parTrans" cxnId="{9E5EFE26-AFA2-41AF-87DA-6F259F89F7BD}">
      <dgm:prSet/>
      <dgm:spPr/>
      <dgm:t>
        <a:bodyPr/>
        <a:lstStyle/>
        <a:p>
          <a:endParaRPr lang="ro-RO"/>
        </a:p>
      </dgm:t>
    </dgm:pt>
    <dgm:pt modelId="{D506CB72-D708-4454-A118-B2C8B25E0F2D}" type="sibTrans" cxnId="{9E5EFE26-AFA2-41AF-87DA-6F259F89F7BD}">
      <dgm:prSet/>
      <dgm:spPr/>
      <dgm:t>
        <a:bodyPr/>
        <a:lstStyle/>
        <a:p>
          <a:endParaRPr lang="ro-RO"/>
        </a:p>
      </dgm:t>
    </dgm:pt>
    <dgm:pt modelId="{9EEA62D6-9866-4688-AE4E-0B37FD513E18}">
      <dgm:prSet/>
      <dgm:spPr>
        <a:solidFill>
          <a:srgbClr val="00B0F0"/>
        </a:solidFill>
      </dgm:spPr>
      <dgm:t>
        <a:bodyPr/>
        <a:lstStyle/>
        <a:p>
          <a:r>
            <a:rPr lang="en-US" dirty="0"/>
            <a:t>Reviews - ISREs</a:t>
          </a:r>
          <a:endParaRPr lang="ro-RO" dirty="0"/>
        </a:p>
      </dgm:t>
    </dgm:pt>
    <dgm:pt modelId="{6F5C6244-9EE7-4AF9-9CDF-884F1BF60939}" type="parTrans" cxnId="{87547832-FA0D-4CCB-BE1D-5D4F34CB93F8}">
      <dgm:prSet/>
      <dgm:spPr/>
      <dgm:t>
        <a:bodyPr/>
        <a:lstStyle/>
        <a:p>
          <a:endParaRPr lang="ro-RO"/>
        </a:p>
      </dgm:t>
    </dgm:pt>
    <dgm:pt modelId="{F1AB5B8F-6247-4665-ADBE-25A0BBFA90AA}" type="sibTrans" cxnId="{87547832-FA0D-4CCB-BE1D-5D4F34CB93F8}">
      <dgm:prSet/>
      <dgm:spPr/>
      <dgm:t>
        <a:bodyPr/>
        <a:lstStyle/>
        <a:p>
          <a:endParaRPr lang="ro-RO"/>
        </a:p>
      </dgm:t>
    </dgm:pt>
    <dgm:pt modelId="{29D3E357-9831-4F0C-90E1-FF8FB9A51DC1}">
      <dgm:prSet/>
      <dgm:spPr/>
      <dgm:t>
        <a:bodyPr/>
        <a:lstStyle/>
        <a:p>
          <a:r>
            <a:rPr lang="en-US" dirty="0"/>
            <a:t>IESBA Code of Ethics for Professional Accountants</a:t>
          </a:r>
        </a:p>
        <a:p>
          <a:r>
            <a:rPr lang="en-US" dirty="0" err="1"/>
            <a:t>Codul</a:t>
          </a:r>
          <a:r>
            <a:rPr lang="en-US" dirty="0"/>
            <a:t> Etic IFAC</a:t>
          </a:r>
          <a:endParaRPr lang="ro-RO" dirty="0"/>
        </a:p>
      </dgm:t>
    </dgm:pt>
    <dgm:pt modelId="{75366457-28BF-4EAB-B2B9-8BF82F408C5D}" type="parTrans" cxnId="{02A66477-C348-4340-936B-7CFC5766CB7E}">
      <dgm:prSet/>
      <dgm:spPr/>
      <dgm:t>
        <a:bodyPr/>
        <a:lstStyle/>
        <a:p>
          <a:endParaRPr lang="ro-RO"/>
        </a:p>
      </dgm:t>
    </dgm:pt>
    <dgm:pt modelId="{98BDBAF0-562F-45E6-8FDF-3395C95586D6}" type="sibTrans" cxnId="{02A66477-C348-4340-936B-7CFC5766CB7E}">
      <dgm:prSet/>
      <dgm:spPr/>
      <dgm:t>
        <a:bodyPr/>
        <a:lstStyle/>
        <a:p>
          <a:endParaRPr lang="ro-RO"/>
        </a:p>
      </dgm:t>
    </dgm:pt>
    <dgm:pt modelId="{3A099AC5-A038-4F81-ACC3-C9596B1FD8DB}">
      <dgm:prSet/>
      <dgm:spPr>
        <a:solidFill>
          <a:srgbClr val="00B0F0"/>
        </a:solidFill>
      </dgm:spPr>
      <dgm:t>
        <a:bodyPr/>
        <a:lstStyle/>
        <a:p>
          <a:r>
            <a:rPr lang="en-US" dirty="0"/>
            <a:t>ISRS</a:t>
          </a:r>
          <a:endParaRPr lang="ro-RO" dirty="0"/>
        </a:p>
      </dgm:t>
    </dgm:pt>
    <dgm:pt modelId="{49800308-459D-4A35-ABA8-E22199EE46E5}" type="parTrans" cxnId="{045E241A-DDFE-4787-AC2E-94CE0A07BC62}">
      <dgm:prSet/>
      <dgm:spPr/>
      <dgm:t>
        <a:bodyPr/>
        <a:lstStyle/>
        <a:p>
          <a:endParaRPr lang="ro-RO"/>
        </a:p>
      </dgm:t>
    </dgm:pt>
    <dgm:pt modelId="{FB3F13D4-7AEF-4D30-B0F1-47713CE7E27A}" type="sibTrans" cxnId="{045E241A-DDFE-4787-AC2E-94CE0A07BC62}">
      <dgm:prSet/>
      <dgm:spPr/>
      <dgm:t>
        <a:bodyPr/>
        <a:lstStyle/>
        <a:p>
          <a:endParaRPr lang="ro-RO"/>
        </a:p>
      </dgm:t>
    </dgm:pt>
    <dgm:pt modelId="{EEA81C09-C82E-4FFB-A505-5DEAB067E115}">
      <dgm:prSet/>
      <dgm:spPr>
        <a:solidFill>
          <a:srgbClr val="00B0F0"/>
        </a:solidFill>
        <a:ln>
          <a:solidFill>
            <a:srgbClr val="00B0F0"/>
          </a:solidFill>
        </a:ln>
      </dgm:spPr>
      <dgm:t>
        <a:bodyPr/>
        <a:lstStyle/>
        <a:p>
          <a:r>
            <a:rPr lang="en-GB" dirty="0"/>
            <a:t>ISSA </a:t>
          </a:r>
          <a:endParaRPr lang="ro-RO" dirty="0"/>
        </a:p>
      </dgm:t>
    </dgm:pt>
    <dgm:pt modelId="{DC084C0A-A13D-4818-90C4-70740954EA27}" type="parTrans" cxnId="{3CEF2D62-0F46-4946-A4DA-582C90BB2E45}">
      <dgm:prSet/>
      <dgm:spPr/>
      <dgm:t>
        <a:bodyPr/>
        <a:lstStyle/>
        <a:p>
          <a:endParaRPr lang="ro-RO"/>
        </a:p>
      </dgm:t>
    </dgm:pt>
    <dgm:pt modelId="{2D7C773A-78DF-4199-95FC-E064195744B4}" type="sibTrans" cxnId="{3CEF2D62-0F46-4946-A4DA-582C90BB2E45}">
      <dgm:prSet/>
      <dgm:spPr/>
      <dgm:t>
        <a:bodyPr/>
        <a:lstStyle/>
        <a:p>
          <a:endParaRPr lang="ro-RO"/>
        </a:p>
      </dgm:t>
    </dgm:pt>
    <dgm:pt modelId="{C7CE8338-F8EF-4765-A929-BFA6ED065FBD}" type="pres">
      <dgm:prSet presAssocID="{DCE0A836-AFE2-49C4-81D6-AB1B9A1E6E1C}" presName="Name0" presStyleCnt="0">
        <dgm:presLayoutVars>
          <dgm:chPref val="1"/>
          <dgm:dir/>
          <dgm:animOne val="branch"/>
          <dgm:animLvl val="lvl"/>
          <dgm:resizeHandles/>
        </dgm:presLayoutVars>
      </dgm:prSet>
      <dgm:spPr/>
      <dgm:t>
        <a:bodyPr/>
        <a:lstStyle/>
        <a:p>
          <a:endParaRPr lang="en-US"/>
        </a:p>
      </dgm:t>
    </dgm:pt>
    <dgm:pt modelId="{FD134C5C-891D-454E-8C26-49A6E4288D93}" type="pres">
      <dgm:prSet presAssocID="{29D3E357-9831-4F0C-90E1-FF8FB9A51DC1}" presName="vertOne" presStyleCnt="0"/>
      <dgm:spPr/>
    </dgm:pt>
    <dgm:pt modelId="{EA583D39-4E98-4232-BF64-CC8C6973FA52}" type="pres">
      <dgm:prSet presAssocID="{29D3E357-9831-4F0C-90E1-FF8FB9A51DC1}" presName="txOne" presStyleLbl="node0" presStyleIdx="0" presStyleCnt="1">
        <dgm:presLayoutVars>
          <dgm:chPref val="3"/>
        </dgm:presLayoutVars>
      </dgm:prSet>
      <dgm:spPr/>
      <dgm:t>
        <a:bodyPr/>
        <a:lstStyle/>
        <a:p>
          <a:endParaRPr lang="en-US"/>
        </a:p>
      </dgm:t>
    </dgm:pt>
    <dgm:pt modelId="{97F0F5FF-4360-414E-B6CC-C5C3CFB52130}" type="pres">
      <dgm:prSet presAssocID="{29D3E357-9831-4F0C-90E1-FF8FB9A51DC1}" presName="parTransOne" presStyleCnt="0"/>
      <dgm:spPr/>
    </dgm:pt>
    <dgm:pt modelId="{189FCC47-718F-4037-93F1-8FF3559BE2BD}" type="pres">
      <dgm:prSet presAssocID="{29D3E357-9831-4F0C-90E1-FF8FB9A51DC1}" presName="horzOne" presStyleCnt="0"/>
      <dgm:spPr/>
    </dgm:pt>
    <dgm:pt modelId="{30D07C93-9A73-4C81-A1FF-3EF1B99F7F14}" type="pres">
      <dgm:prSet presAssocID="{50DF13C0-5C7A-4D20-95E1-9DD949EB88BC}" presName="vertTwo" presStyleCnt="0"/>
      <dgm:spPr/>
    </dgm:pt>
    <dgm:pt modelId="{A73DEFD1-05A2-4469-9CBF-40D430637C76}" type="pres">
      <dgm:prSet presAssocID="{50DF13C0-5C7A-4D20-95E1-9DD949EB88BC}" presName="txTwo" presStyleLbl="node2" presStyleIdx="0" presStyleCnt="1">
        <dgm:presLayoutVars>
          <dgm:chPref val="3"/>
        </dgm:presLayoutVars>
      </dgm:prSet>
      <dgm:spPr/>
      <dgm:t>
        <a:bodyPr/>
        <a:lstStyle/>
        <a:p>
          <a:endParaRPr lang="en-US"/>
        </a:p>
      </dgm:t>
    </dgm:pt>
    <dgm:pt modelId="{80F896C1-9ADE-41D1-9B5F-811F15E23334}" type="pres">
      <dgm:prSet presAssocID="{50DF13C0-5C7A-4D20-95E1-9DD949EB88BC}" presName="parTransTwo" presStyleCnt="0"/>
      <dgm:spPr/>
    </dgm:pt>
    <dgm:pt modelId="{266AC95D-68ED-412C-AC9B-4454B61E9AA4}" type="pres">
      <dgm:prSet presAssocID="{50DF13C0-5C7A-4D20-95E1-9DD949EB88BC}" presName="horzTwo" presStyleCnt="0"/>
      <dgm:spPr/>
    </dgm:pt>
    <dgm:pt modelId="{8ED253A3-80E9-4FAC-AA00-380C1318AABF}" type="pres">
      <dgm:prSet presAssocID="{4958C627-47D8-4B28-9596-6D7E53098792}" presName="vertThree" presStyleCnt="0"/>
      <dgm:spPr/>
    </dgm:pt>
    <dgm:pt modelId="{D262F534-C54E-4497-893C-01F8AC42C07F}" type="pres">
      <dgm:prSet presAssocID="{4958C627-47D8-4B28-9596-6D7E53098792}" presName="txThree" presStyleLbl="node3" presStyleIdx="0" presStyleCnt="2">
        <dgm:presLayoutVars>
          <dgm:chPref val="3"/>
        </dgm:presLayoutVars>
      </dgm:prSet>
      <dgm:spPr/>
      <dgm:t>
        <a:bodyPr/>
        <a:lstStyle/>
        <a:p>
          <a:endParaRPr lang="en-US"/>
        </a:p>
      </dgm:t>
    </dgm:pt>
    <dgm:pt modelId="{420BFE05-493B-4852-9A4F-47D9CB7D6167}" type="pres">
      <dgm:prSet presAssocID="{4958C627-47D8-4B28-9596-6D7E53098792}" presName="parTransThree" presStyleCnt="0"/>
      <dgm:spPr/>
    </dgm:pt>
    <dgm:pt modelId="{58FF0DF3-5868-499B-A776-9C25484CB7B6}" type="pres">
      <dgm:prSet presAssocID="{4958C627-47D8-4B28-9596-6D7E53098792}" presName="horzThree" presStyleCnt="0"/>
      <dgm:spPr/>
    </dgm:pt>
    <dgm:pt modelId="{570AFCC4-F5FA-4185-96DD-99D315534051}" type="pres">
      <dgm:prSet presAssocID="{278D1A6D-0CD6-46F0-AC35-221941361F58}" presName="vertFour" presStyleCnt="0">
        <dgm:presLayoutVars>
          <dgm:chPref val="3"/>
        </dgm:presLayoutVars>
      </dgm:prSet>
      <dgm:spPr/>
    </dgm:pt>
    <dgm:pt modelId="{0945E6D6-4622-4DE2-89BE-4EEB0B75E3ED}" type="pres">
      <dgm:prSet presAssocID="{278D1A6D-0CD6-46F0-AC35-221941361F58}" presName="txFour" presStyleLbl="node4" presStyleIdx="0" presStyleCnt="8">
        <dgm:presLayoutVars>
          <dgm:chPref val="3"/>
        </dgm:presLayoutVars>
      </dgm:prSet>
      <dgm:spPr/>
      <dgm:t>
        <a:bodyPr/>
        <a:lstStyle/>
        <a:p>
          <a:endParaRPr lang="en-US"/>
        </a:p>
      </dgm:t>
    </dgm:pt>
    <dgm:pt modelId="{87D94D4D-74E0-4250-8A73-AAD7018E452F}" type="pres">
      <dgm:prSet presAssocID="{278D1A6D-0CD6-46F0-AC35-221941361F58}" presName="parTransFour" presStyleCnt="0"/>
      <dgm:spPr/>
    </dgm:pt>
    <dgm:pt modelId="{B4E79C5C-6203-4445-A6E6-884340FA4AFD}" type="pres">
      <dgm:prSet presAssocID="{278D1A6D-0CD6-46F0-AC35-221941361F58}" presName="horzFour" presStyleCnt="0"/>
      <dgm:spPr/>
    </dgm:pt>
    <dgm:pt modelId="{70CD166F-D5AB-4930-B14C-463C8E5ADAC8}" type="pres">
      <dgm:prSet presAssocID="{2C5F425A-BA68-4D73-8457-1E68049DE220}" presName="vertFour" presStyleCnt="0">
        <dgm:presLayoutVars>
          <dgm:chPref val="3"/>
        </dgm:presLayoutVars>
      </dgm:prSet>
      <dgm:spPr/>
    </dgm:pt>
    <dgm:pt modelId="{D2EEAB71-04CC-4D9C-9491-3439DD98C2F6}" type="pres">
      <dgm:prSet presAssocID="{2C5F425A-BA68-4D73-8457-1E68049DE220}" presName="txFour" presStyleLbl="node4" presStyleIdx="1" presStyleCnt="8">
        <dgm:presLayoutVars>
          <dgm:chPref val="3"/>
        </dgm:presLayoutVars>
      </dgm:prSet>
      <dgm:spPr/>
      <dgm:t>
        <a:bodyPr/>
        <a:lstStyle/>
        <a:p>
          <a:endParaRPr lang="en-US"/>
        </a:p>
      </dgm:t>
    </dgm:pt>
    <dgm:pt modelId="{1A3EA0B8-3905-4BA4-9943-2D1FF8875FA7}" type="pres">
      <dgm:prSet presAssocID="{2C5F425A-BA68-4D73-8457-1E68049DE220}" presName="horzFour" presStyleCnt="0"/>
      <dgm:spPr/>
    </dgm:pt>
    <dgm:pt modelId="{5DC9F16C-4B57-4F3A-B283-05DCD6474EC3}" type="pres">
      <dgm:prSet presAssocID="{DFADC3E4-A4DD-4FA3-939A-ECB31B124ECD}" presName="sibSpaceFour" presStyleCnt="0"/>
      <dgm:spPr/>
    </dgm:pt>
    <dgm:pt modelId="{03655991-AE94-4306-B122-F7C48428A669}" type="pres">
      <dgm:prSet presAssocID="{9EEA62D6-9866-4688-AE4E-0B37FD513E18}" presName="vertFour" presStyleCnt="0">
        <dgm:presLayoutVars>
          <dgm:chPref val="3"/>
        </dgm:presLayoutVars>
      </dgm:prSet>
      <dgm:spPr/>
    </dgm:pt>
    <dgm:pt modelId="{64F09B3B-F423-4214-9BEF-344AE0A3DADA}" type="pres">
      <dgm:prSet presAssocID="{9EEA62D6-9866-4688-AE4E-0B37FD513E18}" presName="txFour" presStyleLbl="node4" presStyleIdx="2" presStyleCnt="8">
        <dgm:presLayoutVars>
          <dgm:chPref val="3"/>
        </dgm:presLayoutVars>
      </dgm:prSet>
      <dgm:spPr/>
      <dgm:t>
        <a:bodyPr/>
        <a:lstStyle/>
        <a:p>
          <a:endParaRPr lang="en-US"/>
        </a:p>
      </dgm:t>
    </dgm:pt>
    <dgm:pt modelId="{7C35517B-0616-4A57-878E-CE19DDA4976C}" type="pres">
      <dgm:prSet presAssocID="{9EEA62D6-9866-4688-AE4E-0B37FD513E18}" presName="horzFour" presStyleCnt="0"/>
      <dgm:spPr/>
    </dgm:pt>
    <dgm:pt modelId="{B5AED2EC-6313-4C00-B83F-F29597304305}" type="pres">
      <dgm:prSet presAssocID="{6CEF3ED2-1523-4A4C-A7B5-FC72E92AD35F}" presName="sibSpaceFour" presStyleCnt="0"/>
      <dgm:spPr/>
    </dgm:pt>
    <dgm:pt modelId="{DB122742-7261-4E0A-98E1-D9B41832F91E}" type="pres">
      <dgm:prSet presAssocID="{7F5DA974-4BF5-4635-BF88-6997BC30C90F}" presName="vertFour" presStyleCnt="0">
        <dgm:presLayoutVars>
          <dgm:chPref val="3"/>
        </dgm:presLayoutVars>
      </dgm:prSet>
      <dgm:spPr/>
    </dgm:pt>
    <dgm:pt modelId="{636097FB-07E8-43EA-825F-97BC703148BA}" type="pres">
      <dgm:prSet presAssocID="{7F5DA974-4BF5-4635-BF88-6997BC30C90F}" presName="txFour" presStyleLbl="node4" presStyleIdx="3" presStyleCnt="8">
        <dgm:presLayoutVars>
          <dgm:chPref val="3"/>
        </dgm:presLayoutVars>
      </dgm:prSet>
      <dgm:spPr/>
      <dgm:t>
        <a:bodyPr/>
        <a:lstStyle/>
        <a:p>
          <a:endParaRPr lang="en-US"/>
        </a:p>
      </dgm:t>
    </dgm:pt>
    <dgm:pt modelId="{F3B5F583-76DF-490B-879D-BD3677BFB77B}" type="pres">
      <dgm:prSet presAssocID="{7F5DA974-4BF5-4635-BF88-6997BC30C90F}" presName="parTransFour" presStyleCnt="0"/>
      <dgm:spPr/>
    </dgm:pt>
    <dgm:pt modelId="{D2A0CFC6-A14B-4B73-BF52-092871FCA651}" type="pres">
      <dgm:prSet presAssocID="{7F5DA974-4BF5-4635-BF88-6997BC30C90F}" presName="horzFour" presStyleCnt="0"/>
      <dgm:spPr/>
    </dgm:pt>
    <dgm:pt modelId="{A9E56832-02D3-479E-B7F8-60EF44F61FD9}" type="pres">
      <dgm:prSet presAssocID="{EEA81C09-C82E-4FFB-A505-5DEAB067E115}" presName="vertFour" presStyleCnt="0">
        <dgm:presLayoutVars>
          <dgm:chPref val="3"/>
        </dgm:presLayoutVars>
      </dgm:prSet>
      <dgm:spPr/>
    </dgm:pt>
    <dgm:pt modelId="{38404CA9-448E-49EB-B48B-355AA4056296}" type="pres">
      <dgm:prSet presAssocID="{EEA81C09-C82E-4FFB-A505-5DEAB067E115}" presName="txFour" presStyleLbl="node4" presStyleIdx="4" presStyleCnt="8">
        <dgm:presLayoutVars>
          <dgm:chPref val="3"/>
        </dgm:presLayoutVars>
      </dgm:prSet>
      <dgm:spPr/>
      <dgm:t>
        <a:bodyPr/>
        <a:lstStyle/>
        <a:p>
          <a:endParaRPr lang="en-US"/>
        </a:p>
      </dgm:t>
    </dgm:pt>
    <dgm:pt modelId="{73038F01-3B9F-4DC6-88E4-95FD517324E3}" type="pres">
      <dgm:prSet presAssocID="{EEA81C09-C82E-4FFB-A505-5DEAB067E115}" presName="horzFour" presStyleCnt="0"/>
      <dgm:spPr/>
    </dgm:pt>
    <dgm:pt modelId="{82B1B646-405C-4CB6-8D02-DD1C7841A5C9}" type="pres">
      <dgm:prSet presAssocID="{2D7C773A-78DF-4199-95FC-E064195744B4}" presName="sibSpaceFour" presStyleCnt="0"/>
      <dgm:spPr/>
    </dgm:pt>
    <dgm:pt modelId="{59328E98-A8A4-4EB9-BB0C-C19BF7AB4D18}" type="pres">
      <dgm:prSet presAssocID="{7803D727-DFE7-44E6-B3D2-AE27A0AD8423}" presName="vertFour" presStyleCnt="0">
        <dgm:presLayoutVars>
          <dgm:chPref val="3"/>
        </dgm:presLayoutVars>
      </dgm:prSet>
      <dgm:spPr/>
    </dgm:pt>
    <dgm:pt modelId="{44E6B6A9-0CDE-46EB-A6ED-A20F4C9C63CB}" type="pres">
      <dgm:prSet presAssocID="{7803D727-DFE7-44E6-B3D2-AE27A0AD8423}" presName="txFour" presStyleLbl="node4" presStyleIdx="5" presStyleCnt="8">
        <dgm:presLayoutVars>
          <dgm:chPref val="3"/>
        </dgm:presLayoutVars>
      </dgm:prSet>
      <dgm:spPr/>
      <dgm:t>
        <a:bodyPr/>
        <a:lstStyle/>
        <a:p>
          <a:endParaRPr lang="en-US"/>
        </a:p>
      </dgm:t>
    </dgm:pt>
    <dgm:pt modelId="{8FEF4F25-178D-4500-8438-6A833814C68A}" type="pres">
      <dgm:prSet presAssocID="{7803D727-DFE7-44E6-B3D2-AE27A0AD8423}" presName="horzFour" presStyleCnt="0"/>
      <dgm:spPr/>
    </dgm:pt>
    <dgm:pt modelId="{8288B453-5D3C-4E9D-BFD5-7C821899B7DB}" type="pres">
      <dgm:prSet presAssocID="{81D10257-024C-4163-981A-748F3218FBB9}" presName="sibSpaceThree" presStyleCnt="0"/>
      <dgm:spPr/>
    </dgm:pt>
    <dgm:pt modelId="{BA9B7328-F434-4372-B73F-E06993ED7A70}" type="pres">
      <dgm:prSet presAssocID="{6DE10C33-F332-4228-98D2-1F70A484956D}" presName="vertThree" presStyleCnt="0"/>
      <dgm:spPr/>
    </dgm:pt>
    <dgm:pt modelId="{3A47D986-A161-4859-9966-1E097C0BFCF0}" type="pres">
      <dgm:prSet presAssocID="{6DE10C33-F332-4228-98D2-1F70A484956D}" presName="txThree" presStyleLbl="node3" presStyleIdx="1" presStyleCnt="2">
        <dgm:presLayoutVars>
          <dgm:chPref val="3"/>
        </dgm:presLayoutVars>
      </dgm:prSet>
      <dgm:spPr/>
      <dgm:t>
        <a:bodyPr/>
        <a:lstStyle/>
        <a:p>
          <a:endParaRPr lang="en-US"/>
        </a:p>
      </dgm:t>
    </dgm:pt>
    <dgm:pt modelId="{56E40770-A323-4EFF-9FA4-727F13E0A89E}" type="pres">
      <dgm:prSet presAssocID="{6DE10C33-F332-4228-98D2-1F70A484956D}" presName="parTransThree" presStyleCnt="0"/>
      <dgm:spPr/>
    </dgm:pt>
    <dgm:pt modelId="{13299CBB-68D2-4087-9B14-1D9E7F3A6C26}" type="pres">
      <dgm:prSet presAssocID="{6DE10C33-F332-4228-98D2-1F70A484956D}" presName="horzThree" presStyleCnt="0"/>
      <dgm:spPr/>
    </dgm:pt>
    <dgm:pt modelId="{4B4EA5DF-1E30-4018-9F59-F90C22F0C062}" type="pres">
      <dgm:prSet presAssocID="{DFF4928A-329D-4CAF-851E-96386E2ECD81}" presName="vertFour" presStyleCnt="0">
        <dgm:presLayoutVars>
          <dgm:chPref val="3"/>
        </dgm:presLayoutVars>
      </dgm:prSet>
      <dgm:spPr/>
    </dgm:pt>
    <dgm:pt modelId="{867C8F93-DB8B-49B3-AE89-C4ACBEEFC953}" type="pres">
      <dgm:prSet presAssocID="{DFF4928A-329D-4CAF-851E-96386E2ECD81}" presName="txFour" presStyleLbl="node4" presStyleIdx="6" presStyleCnt="8">
        <dgm:presLayoutVars>
          <dgm:chPref val="3"/>
        </dgm:presLayoutVars>
      </dgm:prSet>
      <dgm:spPr/>
      <dgm:t>
        <a:bodyPr/>
        <a:lstStyle/>
        <a:p>
          <a:endParaRPr lang="en-US"/>
        </a:p>
      </dgm:t>
    </dgm:pt>
    <dgm:pt modelId="{A2357D64-7777-4D79-86C3-401EAA0BB901}" type="pres">
      <dgm:prSet presAssocID="{DFF4928A-329D-4CAF-851E-96386E2ECD81}" presName="parTransFour" presStyleCnt="0"/>
      <dgm:spPr/>
    </dgm:pt>
    <dgm:pt modelId="{95B6521A-D98E-467A-AA20-3EF79EA2B482}" type="pres">
      <dgm:prSet presAssocID="{DFF4928A-329D-4CAF-851E-96386E2ECD81}" presName="horzFour" presStyleCnt="0"/>
      <dgm:spPr/>
    </dgm:pt>
    <dgm:pt modelId="{D8492492-ABBC-4C6D-844A-0CDC3C979F7D}" type="pres">
      <dgm:prSet presAssocID="{3A099AC5-A038-4F81-ACC3-C9596B1FD8DB}" presName="vertFour" presStyleCnt="0">
        <dgm:presLayoutVars>
          <dgm:chPref val="3"/>
        </dgm:presLayoutVars>
      </dgm:prSet>
      <dgm:spPr/>
    </dgm:pt>
    <dgm:pt modelId="{381B9829-758E-4E14-88C9-FDE3AA892FB0}" type="pres">
      <dgm:prSet presAssocID="{3A099AC5-A038-4F81-ACC3-C9596B1FD8DB}" presName="txFour" presStyleLbl="node4" presStyleIdx="7" presStyleCnt="8">
        <dgm:presLayoutVars>
          <dgm:chPref val="3"/>
        </dgm:presLayoutVars>
      </dgm:prSet>
      <dgm:spPr/>
      <dgm:t>
        <a:bodyPr/>
        <a:lstStyle/>
        <a:p>
          <a:endParaRPr lang="en-US"/>
        </a:p>
      </dgm:t>
    </dgm:pt>
    <dgm:pt modelId="{5A790CFD-338B-4DF8-A3E3-DAB0E2314171}" type="pres">
      <dgm:prSet presAssocID="{3A099AC5-A038-4F81-ACC3-C9596B1FD8DB}" presName="horzFour" presStyleCnt="0"/>
      <dgm:spPr/>
    </dgm:pt>
  </dgm:ptLst>
  <dgm:cxnLst>
    <dgm:cxn modelId="{9E091809-CBB4-4D51-A01E-69D3073F9A21}" type="presOf" srcId="{7803D727-DFE7-44E6-B3D2-AE27A0AD8423}" destId="{44E6B6A9-0CDE-46EB-A6ED-A20F4C9C63CB}" srcOrd="0" destOrd="0" presId="urn:microsoft.com/office/officeart/2005/8/layout/hierarchy4"/>
    <dgm:cxn modelId="{B0086F4E-D79C-432A-8C1A-CDF3647B36BD}" type="presOf" srcId="{6DE10C33-F332-4228-98D2-1F70A484956D}" destId="{3A47D986-A161-4859-9966-1E097C0BFCF0}" srcOrd="0" destOrd="0" presId="urn:microsoft.com/office/officeart/2005/8/layout/hierarchy4"/>
    <dgm:cxn modelId="{670E8D73-23E8-4C74-B95C-3AA38DD24AF4}" srcId="{6DE10C33-F332-4228-98D2-1F70A484956D}" destId="{DFF4928A-329D-4CAF-851E-96386E2ECD81}" srcOrd="0" destOrd="0" parTransId="{E2893B7F-C1E9-4492-BDE9-C32C35C16F13}" sibTransId="{CD26BC11-A35F-4786-AE3A-534FD120D4DF}"/>
    <dgm:cxn modelId="{9E5EFE26-AFA2-41AF-87DA-6F259F89F7BD}" srcId="{7F5DA974-4BF5-4635-BF88-6997BC30C90F}" destId="{7803D727-DFE7-44E6-B3D2-AE27A0AD8423}" srcOrd="1" destOrd="0" parTransId="{893E756C-446C-4BC8-9A73-1DA2E5520DF5}" sibTransId="{D506CB72-D708-4454-A118-B2C8B25E0F2D}"/>
    <dgm:cxn modelId="{B51BBE14-DFC8-4FB6-BBD1-FC3143716EB1}" type="presOf" srcId="{DFF4928A-329D-4CAF-851E-96386E2ECD81}" destId="{867C8F93-DB8B-49B3-AE89-C4ACBEEFC953}" srcOrd="0" destOrd="0" presId="urn:microsoft.com/office/officeart/2005/8/layout/hierarchy4"/>
    <dgm:cxn modelId="{B871D025-FD1B-4F5D-ABAC-3590C4735493}" type="presOf" srcId="{7F5DA974-4BF5-4635-BF88-6997BC30C90F}" destId="{636097FB-07E8-43EA-825F-97BC703148BA}" srcOrd="0" destOrd="0" presId="urn:microsoft.com/office/officeart/2005/8/layout/hierarchy4"/>
    <dgm:cxn modelId="{BC9DC7B9-B181-4A11-A343-3C881B98C967}" srcId="{278D1A6D-0CD6-46F0-AC35-221941361F58}" destId="{2C5F425A-BA68-4D73-8457-1E68049DE220}" srcOrd="0" destOrd="0" parTransId="{C4080B9F-4AE8-4B46-88C7-06DA26A7111D}" sibTransId="{DFADC3E4-A4DD-4FA3-939A-ECB31B124ECD}"/>
    <dgm:cxn modelId="{C6ACACA5-9520-4519-8DB4-CA31BEAD0B9E}" type="presOf" srcId="{4958C627-47D8-4B28-9596-6D7E53098792}" destId="{D262F534-C54E-4497-893C-01F8AC42C07F}" srcOrd="0" destOrd="0" presId="urn:microsoft.com/office/officeart/2005/8/layout/hierarchy4"/>
    <dgm:cxn modelId="{49ED4588-CC17-44FC-ACEC-9141B674EB53}" type="presOf" srcId="{3A099AC5-A038-4F81-ACC3-C9596B1FD8DB}" destId="{381B9829-758E-4E14-88C9-FDE3AA892FB0}" srcOrd="0" destOrd="0" presId="urn:microsoft.com/office/officeart/2005/8/layout/hierarchy4"/>
    <dgm:cxn modelId="{E2370194-04B6-4F27-9BF2-439BA87CF223}" type="presOf" srcId="{DCE0A836-AFE2-49C4-81D6-AB1B9A1E6E1C}" destId="{C7CE8338-F8EF-4765-A929-BFA6ED065FBD}" srcOrd="0" destOrd="0" presId="urn:microsoft.com/office/officeart/2005/8/layout/hierarchy4"/>
    <dgm:cxn modelId="{87547832-FA0D-4CCB-BE1D-5D4F34CB93F8}" srcId="{278D1A6D-0CD6-46F0-AC35-221941361F58}" destId="{9EEA62D6-9866-4688-AE4E-0B37FD513E18}" srcOrd="1" destOrd="0" parTransId="{6F5C6244-9EE7-4AF9-9CDF-884F1BF60939}" sibTransId="{F1AB5B8F-6247-4665-ADBE-25A0BBFA90AA}"/>
    <dgm:cxn modelId="{EBDA71D7-63F5-4F2A-AB71-6B47E5CCA667}" srcId="{50DF13C0-5C7A-4D20-95E1-9DD949EB88BC}" destId="{4958C627-47D8-4B28-9596-6D7E53098792}" srcOrd="0" destOrd="0" parTransId="{89981ACB-7718-43B1-9EFE-0FE02E1B68D8}" sibTransId="{81D10257-024C-4163-981A-748F3218FBB9}"/>
    <dgm:cxn modelId="{91AA21BA-9B02-4BE8-BEE8-CC1A3B3FB5B6}" type="presOf" srcId="{2C5F425A-BA68-4D73-8457-1E68049DE220}" destId="{D2EEAB71-04CC-4D9C-9491-3439DD98C2F6}" srcOrd="0" destOrd="0" presId="urn:microsoft.com/office/officeart/2005/8/layout/hierarchy4"/>
    <dgm:cxn modelId="{E895C6A3-D80C-4841-8513-543058DDD2BE}" srcId="{4958C627-47D8-4B28-9596-6D7E53098792}" destId="{278D1A6D-0CD6-46F0-AC35-221941361F58}" srcOrd="0" destOrd="0" parTransId="{CE905952-E319-4227-9546-EA19E85164DF}" sibTransId="{6CEF3ED2-1523-4A4C-A7B5-FC72E92AD35F}"/>
    <dgm:cxn modelId="{5CB32AD4-93DC-4515-A750-2F4A331FE945}" srcId="{4958C627-47D8-4B28-9596-6D7E53098792}" destId="{7F5DA974-4BF5-4635-BF88-6997BC30C90F}" srcOrd="1" destOrd="0" parTransId="{768DC787-FC45-420C-AF40-CB0C558A1485}" sibTransId="{330FFC2C-C2DD-4FA7-92E7-51758895C364}"/>
    <dgm:cxn modelId="{4907A0E6-DE2C-426E-90FB-26ADB30EA113}" type="presOf" srcId="{29D3E357-9831-4F0C-90E1-FF8FB9A51DC1}" destId="{EA583D39-4E98-4232-BF64-CC8C6973FA52}" srcOrd="0" destOrd="0" presId="urn:microsoft.com/office/officeart/2005/8/layout/hierarchy4"/>
    <dgm:cxn modelId="{1FF6A3D2-2537-4331-B2CD-982C029DF8AC}" srcId="{29D3E357-9831-4F0C-90E1-FF8FB9A51DC1}" destId="{50DF13C0-5C7A-4D20-95E1-9DD949EB88BC}" srcOrd="0" destOrd="0" parTransId="{FC29F3F4-FB6A-4DA4-8F00-3EB9873BE10D}" sibTransId="{35CAECCB-FA0C-4343-AB59-65690DD9BE46}"/>
    <dgm:cxn modelId="{6CB44FF6-5A6B-4A3D-A15A-8F79CFA33941}" type="presOf" srcId="{9EEA62D6-9866-4688-AE4E-0B37FD513E18}" destId="{64F09B3B-F423-4214-9BEF-344AE0A3DADA}" srcOrd="0" destOrd="0" presId="urn:microsoft.com/office/officeart/2005/8/layout/hierarchy4"/>
    <dgm:cxn modelId="{F2F75F93-71B8-4AAA-8C2C-3B762DEA79C5}" type="presOf" srcId="{50DF13C0-5C7A-4D20-95E1-9DD949EB88BC}" destId="{A73DEFD1-05A2-4469-9CBF-40D430637C76}" srcOrd="0" destOrd="0" presId="urn:microsoft.com/office/officeart/2005/8/layout/hierarchy4"/>
    <dgm:cxn modelId="{0EE5909C-0274-45FA-9A9D-48BA87500009}" type="presOf" srcId="{EEA81C09-C82E-4FFB-A505-5DEAB067E115}" destId="{38404CA9-448E-49EB-B48B-355AA4056296}" srcOrd="0" destOrd="0" presId="urn:microsoft.com/office/officeart/2005/8/layout/hierarchy4"/>
    <dgm:cxn modelId="{3CEF2D62-0F46-4946-A4DA-582C90BB2E45}" srcId="{7F5DA974-4BF5-4635-BF88-6997BC30C90F}" destId="{EEA81C09-C82E-4FFB-A505-5DEAB067E115}" srcOrd="0" destOrd="0" parTransId="{DC084C0A-A13D-4818-90C4-70740954EA27}" sibTransId="{2D7C773A-78DF-4199-95FC-E064195744B4}"/>
    <dgm:cxn modelId="{02A66477-C348-4340-936B-7CFC5766CB7E}" srcId="{DCE0A836-AFE2-49C4-81D6-AB1B9A1E6E1C}" destId="{29D3E357-9831-4F0C-90E1-FF8FB9A51DC1}" srcOrd="0" destOrd="0" parTransId="{75366457-28BF-4EAB-B2B9-8BF82F408C5D}" sibTransId="{98BDBAF0-562F-45E6-8FDF-3395C95586D6}"/>
    <dgm:cxn modelId="{045E241A-DDFE-4787-AC2E-94CE0A07BC62}" srcId="{DFF4928A-329D-4CAF-851E-96386E2ECD81}" destId="{3A099AC5-A038-4F81-ACC3-C9596B1FD8DB}" srcOrd="0" destOrd="0" parTransId="{49800308-459D-4A35-ABA8-E22199EE46E5}" sibTransId="{FB3F13D4-7AEF-4D30-B0F1-47713CE7E27A}"/>
    <dgm:cxn modelId="{E71B8B4B-B8DC-4C02-9AF3-25AA773FD125}" srcId="{50DF13C0-5C7A-4D20-95E1-9DD949EB88BC}" destId="{6DE10C33-F332-4228-98D2-1F70A484956D}" srcOrd="1" destOrd="0" parTransId="{A7617ADF-BFD2-4464-BE90-D86019BB4077}" sibTransId="{065C8E67-8824-4786-ADE6-5FEA5FEEEE97}"/>
    <dgm:cxn modelId="{24C59CC6-CF86-4BF3-845E-B3CCCAC9094E}" type="presOf" srcId="{278D1A6D-0CD6-46F0-AC35-221941361F58}" destId="{0945E6D6-4622-4DE2-89BE-4EEB0B75E3ED}" srcOrd="0" destOrd="0" presId="urn:microsoft.com/office/officeart/2005/8/layout/hierarchy4"/>
    <dgm:cxn modelId="{73B83BCD-5B79-4482-8093-2DB176125785}" type="presParOf" srcId="{C7CE8338-F8EF-4765-A929-BFA6ED065FBD}" destId="{FD134C5C-891D-454E-8C26-49A6E4288D93}" srcOrd="0" destOrd="0" presId="urn:microsoft.com/office/officeart/2005/8/layout/hierarchy4"/>
    <dgm:cxn modelId="{8C9FADB6-B7BD-4674-8C97-13A0CF202664}" type="presParOf" srcId="{FD134C5C-891D-454E-8C26-49A6E4288D93}" destId="{EA583D39-4E98-4232-BF64-CC8C6973FA52}" srcOrd="0" destOrd="0" presId="urn:microsoft.com/office/officeart/2005/8/layout/hierarchy4"/>
    <dgm:cxn modelId="{FEBA4BAD-2CB3-4A3B-AFF0-B3383CB60639}" type="presParOf" srcId="{FD134C5C-891D-454E-8C26-49A6E4288D93}" destId="{97F0F5FF-4360-414E-B6CC-C5C3CFB52130}" srcOrd="1" destOrd="0" presId="urn:microsoft.com/office/officeart/2005/8/layout/hierarchy4"/>
    <dgm:cxn modelId="{33EFC59E-6FC7-4A78-ADC9-5814B0A21A39}" type="presParOf" srcId="{FD134C5C-891D-454E-8C26-49A6E4288D93}" destId="{189FCC47-718F-4037-93F1-8FF3559BE2BD}" srcOrd="2" destOrd="0" presId="urn:microsoft.com/office/officeart/2005/8/layout/hierarchy4"/>
    <dgm:cxn modelId="{D9E32540-0B23-4FAC-A564-45A442080CCD}" type="presParOf" srcId="{189FCC47-718F-4037-93F1-8FF3559BE2BD}" destId="{30D07C93-9A73-4C81-A1FF-3EF1B99F7F14}" srcOrd="0" destOrd="0" presId="urn:microsoft.com/office/officeart/2005/8/layout/hierarchy4"/>
    <dgm:cxn modelId="{0DCD8515-DC16-4F1B-A5CB-F611C0E33351}" type="presParOf" srcId="{30D07C93-9A73-4C81-A1FF-3EF1B99F7F14}" destId="{A73DEFD1-05A2-4469-9CBF-40D430637C76}" srcOrd="0" destOrd="0" presId="urn:microsoft.com/office/officeart/2005/8/layout/hierarchy4"/>
    <dgm:cxn modelId="{AA12C11A-CE55-4652-B686-B2FB43B543E6}" type="presParOf" srcId="{30D07C93-9A73-4C81-A1FF-3EF1B99F7F14}" destId="{80F896C1-9ADE-41D1-9B5F-811F15E23334}" srcOrd="1" destOrd="0" presId="urn:microsoft.com/office/officeart/2005/8/layout/hierarchy4"/>
    <dgm:cxn modelId="{E8706E8F-70D1-4BEE-B0FD-2AABFF274F87}" type="presParOf" srcId="{30D07C93-9A73-4C81-A1FF-3EF1B99F7F14}" destId="{266AC95D-68ED-412C-AC9B-4454B61E9AA4}" srcOrd="2" destOrd="0" presId="urn:microsoft.com/office/officeart/2005/8/layout/hierarchy4"/>
    <dgm:cxn modelId="{C6B7B31E-B5EB-4313-8C75-353207265A42}" type="presParOf" srcId="{266AC95D-68ED-412C-AC9B-4454B61E9AA4}" destId="{8ED253A3-80E9-4FAC-AA00-380C1318AABF}" srcOrd="0" destOrd="0" presId="urn:microsoft.com/office/officeart/2005/8/layout/hierarchy4"/>
    <dgm:cxn modelId="{B99C3148-7E32-430D-B46D-ECD13021A2C4}" type="presParOf" srcId="{8ED253A3-80E9-4FAC-AA00-380C1318AABF}" destId="{D262F534-C54E-4497-893C-01F8AC42C07F}" srcOrd="0" destOrd="0" presId="urn:microsoft.com/office/officeart/2005/8/layout/hierarchy4"/>
    <dgm:cxn modelId="{0B1D32DF-B20C-4326-AA75-31E618DD6072}" type="presParOf" srcId="{8ED253A3-80E9-4FAC-AA00-380C1318AABF}" destId="{420BFE05-493B-4852-9A4F-47D9CB7D6167}" srcOrd="1" destOrd="0" presId="urn:microsoft.com/office/officeart/2005/8/layout/hierarchy4"/>
    <dgm:cxn modelId="{C21E39A5-2D25-4FB5-9F69-23E7EBE107C2}" type="presParOf" srcId="{8ED253A3-80E9-4FAC-AA00-380C1318AABF}" destId="{58FF0DF3-5868-499B-A776-9C25484CB7B6}" srcOrd="2" destOrd="0" presId="urn:microsoft.com/office/officeart/2005/8/layout/hierarchy4"/>
    <dgm:cxn modelId="{9F8EE1FC-3A97-4783-8943-E42FD81449C8}" type="presParOf" srcId="{58FF0DF3-5868-499B-A776-9C25484CB7B6}" destId="{570AFCC4-F5FA-4185-96DD-99D315534051}" srcOrd="0" destOrd="0" presId="urn:microsoft.com/office/officeart/2005/8/layout/hierarchy4"/>
    <dgm:cxn modelId="{E69A3605-A119-49A2-8B76-C0AFE171DA1D}" type="presParOf" srcId="{570AFCC4-F5FA-4185-96DD-99D315534051}" destId="{0945E6D6-4622-4DE2-89BE-4EEB0B75E3ED}" srcOrd="0" destOrd="0" presId="urn:microsoft.com/office/officeart/2005/8/layout/hierarchy4"/>
    <dgm:cxn modelId="{70633C8F-F68D-4202-9693-69E3404C823D}" type="presParOf" srcId="{570AFCC4-F5FA-4185-96DD-99D315534051}" destId="{87D94D4D-74E0-4250-8A73-AAD7018E452F}" srcOrd="1" destOrd="0" presId="urn:microsoft.com/office/officeart/2005/8/layout/hierarchy4"/>
    <dgm:cxn modelId="{7B769636-9287-42C1-9550-256B9FCC388C}" type="presParOf" srcId="{570AFCC4-F5FA-4185-96DD-99D315534051}" destId="{B4E79C5C-6203-4445-A6E6-884340FA4AFD}" srcOrd="2" destOrd="0" presId="urn:microsoft.com/office/officeart/2005/8/layout/hierarchy4"/>
    <dgm:cxn modelId="{734A8669-A0B5-4DBB-BBEE-6B06F12C6F3C}" type="presParOf" srcId="{B4E79C5C-6203-4445-A6E6-884340FA4AFD}" destId="{70CD166F-D5AB-4930-B14C-463C8E5ADAC8}" srcOrd="0" destOrd="0" presId="urn:microsoft.com/office/officeart/2005/8/layout/hierarchy4"/>
    <dgm:cxn modelId="{226E883E-94DB-4134-A98D-00F0550D1C3E}" type="presParOf" srcId="{70CD166F-D5AB-4930-B14C-463C8E5ADAC8}" destId="{D2EEAB71-04CC-4D9C-9491-3439DD98C2F6}" srcOrd="0" destOrd="0" presId="urn:microsoft.com/office/officeart/2005/8/layout/hierarchy4"/>
    <dgm:cxn modelId="{20E7C90A-52B7-4B87-A19B-6ADBBBB90D98}" type="presParOf" srcId="{70CD166F-D5AB-4930-B14C-463C8E5ADAC8}" destId="{1A3EA0B8-3905-4BA4-9943-2D1FF8875FA7}" srcOrd="1" destOrd="0" presId="urn:microsoft.com/office/officeart/2005/8/layout/hierarchy4"/>
    <dgm:cxn modelId="{E7A976BF-5150-476A-BCFE-7E6969F89AAE}" type="presParOf" srcId="{B4E79C5C-6203-4445-A6E6-884340FA4AFD}" destId="{5DC9F16C-4B57-4F3A-B283-05DCD6474EC3}" srcOrd="1" destOrd="0" presId="urn:microsoft.com/office/officeart/2005/8/layout/hierarchy4"/>
    <dgm:cxn modelId="{8EFA0646-70B1-470F-BB5A-16DC6A78A8D6}" type="presParOf" srcId="{B4E79C5C-6203-4445-A6E6-884340FA4AFD}" destId="{03655991-AE94-4306-B122-F7C48428A669}" srcOrd="2" destOrd="0" presId="urn:microsoft.com/office/officeart/2005/8/layout/hierarchy4"/>
    <dgm:cxn modelId="{A32914AE-A464-48A0-B81C-2DDC157C2C67}" type="presParOf" srcId="{03655991-AE94-4306-B122-F7C48428A669}" destId="{64F09B3B-F423-4214-9BEF-344AE0A3DADA}" srcOrd="0" destOrd="0" presId="urn:microsoft.com/office/officeart/2005/8/layout/hierarchy4"/>
    <dgm:cxn modelId="{BDD86FB7-AD26-4B4A-BF81-2C474058EF0C}" type="presParOf" srcId="{03655991-AE94-4306-B122-F7C48428A669}" destId="{7C35517B-0616-4A57-878E-CE19DDA4976C}" srcOrd="1" destOrd="0" presId="urn:microsoft.com/office/officeart/2005/8/layout/hierarchy4"/>
    <dgm:cxn modelId="{0B045FF4-2CAB-4020-91E5-9252BD1DC3C9}" type="presParOf" srcId="{58FF0DF3-5868-499B-A776-9C25484CB7B6}" destId="{B5AED2EC-6313-4C00-B83F-F29597304305}" srcOrd="1" destOrd="0" presId="urn:microsoft.com/office/officeart/2005/8/layout/hierarchy4"/>
    <dgm:cxn modelId="{B0928FD4-D8DF-4A6C-83CC-09CA688EEF70}" type="presParOf" srcId="{58FF0DF3-5868-499B-A776-9C25484CB7B6}" destId="{DB122742-7261-4E0A-98E1-D9B41832F91E}" srcOrd="2" destOrd="0" presId="urn:microsoft.com/office/officeart/2005/8/layout/hierarchy4"/>
    <dgm:cxn modelId="{794091E1-0D09-4531-B188-DB7824A34578}" type="presParOf" srcId="{DB122742-7261-4E0A-98E1-D9B41832F91E}" destId="{636097FB-07E8-43EA-825F-97BC703148BA}" srcOrd="0" destOrd="0" presId="urn:microsoft.com/office/officeart/2005/8/layout/hierarchy4"/>
    <dgm:cxn modelId="{43780CAC-09D2-48E5-89E8-6F4FD888D15F}" type="presParOf" srcId="{DB122742-7261-4E0A-98E1-D9B41832F91E}" destId="{F3B5F583-76DF-490B-879D-BD3677BFB77B}" srcOrd="1" destOrd="0" presId="urn:microsoft.com/office/officeart/2005/8/layout/hierarchy4"/>
    <dgm:cxn modelId="{FE5353B6-36F9-4AC5-93F1-27DCA2D357CA}" type="presParOf" srcId="{DB122742-7261-4E0A-98E1-D9B41832F91E}" destId="{D2A0CFC6-A14B-4B73-BF52-092871FCA651}" srcOrd="2" destOrd="0" presId="urn:microsoft.com/office/officeart/2005/8/layout/hierarchy4"/>
    <dgm:cxn modelId="{D7AFAFE3-5A44-47CB-958A-94FC3F957D9E}" type="presParOf" srcId="{D2A0CFC6-A14B-4B73-BF52-092871FCA651}" destId="{A9E56832-02D3-479E-B7F8-60EF44F61FD9}" srcOrd="0" destOrd="0" presId="urn:microsoft.com/office/officeart/2005/8/layout/hierarchy4"/>
    <dgm:cxn modelId="{EC0972E4-2025-40AF-9C3D-4628D3CDE95B}" type="presParOf" srcId="{A9E56832-02D3-479E-B7F8-60EF44F61FD9}" destId="{38404CA9-448E-49EB-B48B-355AA4056296}" srcOrd="0" destOrd="0" presId="urn:microsoft.com/office/officeart/2005/8/layout/hierarchy4"/>
    <dgm:cxn modelId="{B18772F0-5292-4C4E-9FAD-892F36873791}" type="presParOf" srcId="{A9E56832-02D3-479E-B7F8-60EF44F61FD9}" destId="{73038F01-3B9F-4DC6-88E4-95FD517324E3}" srcOrd="1" destOrd="0" presId="urn:microsoft.com/office/officeart/2005/8/layout/hierarchy4"/>
    <dgm:cxn modelId="{996CC842-AD3A-4B6E-B7DE-51E5BD2AB5EA}" type="presParOf" srcId="{D2A0CFC6-A14B-4B73-BF52-092871FCA651}" destId="{82B1B646-405C-4CB6-8D02-DD1C7841A5C9}" srcOrd="1" destOrd="0" presId="urn:microsoft.com/office/officeart/2005/8/layout/hierarchy4"/>
    <dgm:cxn modelId="{0257A9FD-CCE6-4CCB-83F9-267A9818DC02}" type="presParOf" srcId="{D2A0CFC6-A14B-4B73-BF52-092871FCA651}" destId="{59328E98-A8A4-4EB9-BB0C-C19BF7AB4D18}" srcOrd="2" destOrd="0" presId="urn:microsoft.com/office/officeart/2005/8/layout/hierarchy4"/>
    <dgm:cxn modelId="{24D81321-0DF5-4AD0-93EA-F55199F6A8F8}" type="presParOf" srcId="{59328E98-A8A4-4EB9-BB0C-C19BF7AB4D18}" destId="{44E6B6A9-0CDE-46EB-A6ED-A20F4C9C63CB}" srcOrd="0" destOrd="0" presId="urn:microsoft.com/office/officeart/2005/8/layout/hierarchy4"/>
    <dgm:cxn modelId="{AC5F4422-EC41-4B6E-90F4-06172B262C04}" type="presParOf" srcId="{59328E98-A8A4-4EB9-BB0C-C19BF7AB4D18}" destId="{8FEF4F25-178D-4500-8438-6A833814C68A}" srcOrd="1" destOrd="0" presId="urn:microsoft.com/office/officeart/2005/8/layout/hierarchy4"/>
    <dgm:cxn modelId="{24A42A27-438E-4F68-822C-E65B0E5FF5C6}" type="presParOf" srcId="{266AC95D-68ED-412C-AC9B-4454B61E9AA4}" destId="{8288B453-5D3C-4E9D-BFD5-7C821899B7DB}" srcOrd="1" destOrd="0" presId="urn:microsoft.com/office/officeart/2005/8/layout/hierarchy4"/>
    <dgm:cxn modelId="{DE17B534-DE63-4A08-AEDA-CCAB5923899F}" type="presParOf" srcId="{266AC95D-68ED-412C-AC9B-4454B61E9AA4}" destId="{BA9B7328-F434-4372-B73F-E06993ED7A70}" srcOrd="2" destOrd="0" presId="urn:microsoft.com/office/officeart/2005/8/layout/hierarchy4"/>
    <dgm:cxn modelId="{7B56FD60-FD1C-4904-8596-D95E09954238}" type="presParOf" srcId="{BA9B7328-F434-4372-B73F-E06993ED7A70}" destId="{3A47D986-A161-4859-9966-1E097C0BFCF0}" srcOrd="0" destOrd="0" presId="urn:microsoft.com/office/officeart/2005/8/layout/hierarchy4"/>
    <dgm:cxn modelId="{885960B0-9F1F-4AEB-9A93-A4F624EFDD6F}" type="presParOf" srcId="{BA9B7328-F434-4372-B73F-E06993ED7A70}" destId="{56E40770-A323-4EFF-9FA4-727F13E0A89E}" srcOrd="1" destOrd="0" presId="urn:microsoft.com/office/officeart/2005/8/layout/hierarchy4"/>
    <dgm:cxn modelId="{9989BCC4-A4C7-437F-9520-D8B80CFD9AEC}" type="presParOf" srcId="{BA9B7328-F434-4372-B73F-E06993ED7A70}" destId="{13299CBB-68D2-4087-9B14-1D9E7F3A6C26}" srcOrd="2" destOrd="0" presId="urn:microsoft.com/office/officeart/2005/8/layout/hierarchy4"/>
    <dgm:cxn modelId="{DDB4CCF0-E3E9-40C3-B920-D726C0A6FC5B}" type="presParOf" srcId="{13299CBB-68D2-4087-9B14-1D9E7F3A6C26}" destId="{4B4EA5DF-1E30-4018-9F59-F90C22F0C062}" srcOrd="0" destOrd="0" presId="urn:microsoft.com/office/officeart/2005/8/layout/hierarchy4"/>
    <dgm:cxn modelId="{552A567E-0370-41DC-83DF-A477BB616D6D}" type="presParOf" srcId="{4B4EA5DF-1E30-4018-9F59-F90C22F0C062}" destId="{867C8F93-DB8B-49B3-AE89-C4ACBEEFC953}" srcOrd="0" destOrd="0" presId="urn:microsoft.com/office/officeart/2005/8/layout/hierarchy4"/>
    <dgm:cxn modelId="{F2138230-C9EF-49CA-B677-4034B4822D53}" type="presParOf" srcId="{4B4EA5DF-1E30-4018-9F59-F90C22F0C062}" destId="{A2357D64-7777-4D79-86C3-401EAA0BB901}" srcOrd="1" destOrd="0" presId="urn:microsoft.com/office/officeart/2005/8/layout/hierarchy4"/>
    <dgm:cxn modelId="{9513153A-0D51-4FCB-BB68-0A01B26FE216}" type="presParOf" srcId="{4B4EA5DF-1E30-4018-9F59-F90C22F0C062}" destId="{95B6521A-D98E-467A-AA20-3EF79EA2B482}" srcOrd="2" destOrd="0" presId="urn:microsoft.com/office/officeart/2005/8/layout/hierarchy4"/>
    <dgm:cxn modelId="{108E9E54-B341-4551-A941-EE69B993E5B0}" type="presParOf" srcId="{95B6521A-D98E-467A-AA20-3EF79EA2B482}" destId="{D8492492-ABBC-4C6D-844A-0CDC3C979F7D}" srcOrd="0" destOrd="0" presId="urn:microsoft.com/office/officeart/2005/8/layout/hierarchy4"/>
    <dgm:cxn modelId="{215DF0C6-8408-498D-AA11-C847C613A8B2}" type="presParOf" srcId="{D8492492-ABBC-4C6D-844A-0CDC3C979F7D}" destId="{381B9829-758E-4E14-88C9-FDE3AA892FB0}" srcOrd="0" destOrd="0" presId="urn:microsoft.com/office/officeart/2005/8/layout/hierarchy4"/>
    <dgm:cxn modelId="{B19CDA8A-F96B-4C89-BFB1-77AD3DA46903}" type="presParOf" srcId="{D8492492-ABBC-4C6D-844A-0CDC3C979F7D}" destId="{5A790CFD-338B-4DF8-A3E3-DAB0E2314171}"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A163BF-04A6-4792-A058-C32433EC9C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o-RO"/>
        </a:p>
      </dgm:t>
    </dgm:pt>
    <dgm:pt modelId="{7CFF1E44-2CFE-4F83-B780-C132B200F56B}">
      <dgm:prSet phldrT="[Text]" custT="1"/>
      <dgm:spPr>
        <a:solidFill>
          <a:schemeClr val="bg1">
            <a:lumMod val="95000"/>
          </a:schemeClr>
        </a:solidFill>
      </dgm:spPr>
      <dgm:t>
        <a:bodyPr/>
        <a:lstStyle/>
        <a:p>
          <a:r>
            <a:rPr lang="ro-RO" sz="1800" b="1" dirty="0">
              <a:solidFill>
                <a:schemeClr val="tx1"/>
              </a:solidFill>
            </a:rPr>
            <a:t>Măsuri de </a:t>
          </a:r>
          <a:r>
            <a:rPr lang="ro-RO" sz="1800" b="1" dirty="0" err="1">
              <a:solidFill>
                <a:schemeClr val="tx1"/>
              </a:solidFill>
            </a:rPr>
            <a:t>protecţie</a:t>
          </a:r>
          <a:r>
            <a:rPr lang="ro-RO" sz="1800" b="1" dirty="0">
              <a:solidFill>
                <a:schemeClr val="tx1"/>
              </a:solidFill>
            </a:rPr>
            <a:t> create de profesie, </a:t>
          </a:r>
          <a:r>
            <a:rPr lang="ro-RO" sz="1800" b="1" dirty="0" err="1">
              <a:solidFill>
                <a:schemeClr val="tx1"/>
              </a:solidFill>
            </a:rPr>
            <a:t>legislaţie</a:t>
          </a:r>
          <a:r>
            <a:rPr lang="ro-RO" sz="1800" b="1" dirty="0">
              <a:solidFill>
                <a:schemeClr val="tx1"/>
              </a:solidFill>
            </a:rPr>
            <a:t> sau reglementări </a:t>
          </a:r>
        </a:p>
      </dgm:t>
    </dgm:pt>
    <dgm:pt modelId="{E6FC506A-009E-40CB-A9B2-E5252F494C07}" type="parTrans" cxnId="{DFD8CABB-20C5-4AE2-B3DA-A54EA3C84B8E}">
      <dgm:prSet/>
      <dgm:spPr/>
      <dgm:t>
        <a:bodyPr/>
        <a:lstStyle/>
        <a:p>
          <a:endParaRPr lang="ro-RO"/>
        </a:p>
      </dgm:t>
    </dgm:pt>
    <dgm:pt modelId="{3A0C196B-B422-41C6-9290-E07B6C465485}" type="sibTrans" cxnId="{DFD8CABB-20C5-4AE2-B3DA-A54EA3C84B8E}">
      <dgm:prSet/>
      <dgm:spPr/>
      <dgm:t>
        <a:bodyPr/>
        <a:lstStyle/>
        <a:p>
          <a:endParaRPr lang="ro-RO"/>
        </a:p>
      </dgm:t>
    </dgm:pt>
    <dgm:pt modelId="{6433A760-554F-4E16-95B6-B37106E355A5}">
      <dgm:prSet phldrT="[Text]"/>
      <dgm:spPr/>
      <dgm:t>
        <a:bodyPr/>
        <a:lstStyle/>
        <a:p>
          <a:pPr algn="just">
            <a:lnSpc>
              <a:spcPct val="100000"/>
            </a:lnSpc>
            <a:spcAft>
              <a:spcPts val="0"/>
            </a:spcAft>
          </a:pPr>
          <a:r>
            <a:rPr lang="ro-RO" dirty="0"/>
            <a:t>Cerinţe educaţionale, de formare şi experienţă pentru accesul la profesie</a:t>
          </a:r>
        </a:p>
      </dgm:t>
    </dgm:pt>
    <dgm:pt modelId="{9E756AD3-BD31-40EE-9705-F564BAF7B28A}" type="parTrans" cxnId="{A1643EA0-A7D0-422C-9FBE-2FF03E9965C5}">
      <dgm:prSet/>
      <dgm:spPr/>
      <dgm:t>
        <a:bodyPr/>
        <a:lstStyle/>
        <a:p>
          <a:endParaRPr lang="ro-RO"/>
        </a:p>
      </dgm:t>
    </dgm:pt>
    <dgm:pt modelId="{1C068EF6-0322-4457-96DF-396E66E4DE91}" type="sibTrans" cxnId="{A1643EA0-A7D0-422C-9FBE-2FF03E9965C5}">
      <dgm:prSet/>
      <dgm:spPr/>
      <dgm:t>
        <a:bodyPr/>
        <a:lstStyle/>
        <a:p>
          <a:endParaRPr lang="ro-RO"/>
        </a:p>
      </dgm:t>
    </dgm:pt>
    <dgm:pt modelId="{98EF6334-5FF6-4A8C-A856-29FF86A8CA0A}">
      <dgm:prSet phldrT="[Text]" custT="1"/>
      <dgm:spPr>
        <a:solidFill>
          <a:schemeClr val="bg1">
            <a:lumMod val="95000"/>
          </a:schemeClr>
        </a:solidFill>
      </dgm:spPr>
      <dgm:t>
        <a:bodyPr/>
        <a:lstStyle/>
        <a:p>
          <a:r>
            <a:rPr lang="en-US" sz="1800" b="1" dirty="0">
              <a:solidFill>
                <a:schemeClr val="tx1"/>
              </a:solidFill>
            </a:rPr>
            <a:t>M</a:t>
          </a:r>
          <a:r>
            <a:rPr lang="ro-RO" sz="1800" b="1" dirty="0">
              <a:solidFill>
                <a:schemeClr val="tx1"/>
              </a:solidFill>
            </a:rPr>
            <a:t>ăsuri de protecţie la nivelul firmei, aferente mediului de lucru </a:t>
          </a:r>
        </a:p>
      </dgm:t>
    </dgm:pt>
    <dgm:pt modelId="{D84C3E62-2FB0-4AC1-8CBD-C9A1300E98B0}" type="parTrans" cxnId="{101DCD7F-EEBD-4203-B4C8-CA5735787933}">
      <dgm:prSet/>
      <dgm:spPr/>
      <dgm:t>
        <a:bodyPr/>
        <a:lstStyle/>
        <a:p>
          <a:endParaRPr lang="ro-RO"/>
        </a:p>
      </dgm:t>
    </dgm:pt>
    <dgm:pt modelId="{4A9051D7-8DA2-460A-862B-AEF3D5028DA1}" type="sibTrans" cxnId="{101DCD7F-EEBD-4203-B4C8-CA5735787933}">
      <dgm:prSet/>
      <dgm:spPr/>
      <dgm:t>
        <a:bodyPr/>
        <a:lstStyle/>
        <a:p>
          <a:endParaRPr lang="ro-RO"/>
        </a:p>
      </dgm:t>
    </dgm:pt>
    <dgm:pt modelId="{E4117E9C-9E1A-4656-9AF4-1379BAFAAC0D}">
      <dgm:prSet phldrT="[Text]"/>
      <dgm:spPr/>
      <dgm:t>
        <a:bodyPr/>
        <a:lstStyle/>
        <a:p>
          <a:pPr algn="just">
            <a:buSzPts val="1000"/>
            <a:buFont typeface="Symbol" panose="05050102010706020507" pitchFamily="18" charset="2"/>
            <a:buChar char=""/>
          </a:pPr>
          <a:r>
            <a:rPr lang="ro-RO" dirty="0"/>
            <a:t>Conducerea firmei insistă asupra </a:t>
          </a:r>
          <a:r>
            <a:rPr lang="ro-RO" dirty="0" err="1"/>
            <a:t>importanţei</a:t>
          </a:r>
          <a:r>
            <a:rPr lang="ro-RO" dirty="0"/>
            <a:t> </a:t>
          </a:r>
          <a:r>
            <a:rPr lang="ro-RO" dirty="0" err="1"/>
            <a:t>conformităţii</a:t>
          </a:r>
          <a:r>
            <a:rPr lang="ro-RO" dirty="0"/>
            <a:t> cu principiile fundamentale</a:t>
          </a:r>
          <a:r>
            <a:rPr lang="en-US" dirty="0"/>
            <a:t> </a:t>
          </a:r>
          <a:r>
            <a:rPr lang="en-US" dirty="0" err="1"/>
            <a:t>si</a:t>
          </a:r>
          <a:r>
            <a:rPr lang="ro-RO" dirty="0"/>
            <a:t> arată că se așteaptă ca membrii echipe</a:t>
          </a:r>
          <a:r>
            <a:rPr lang="en-US" dirty="0" err="1"/>
            <a:t>i</a:t>
          </a:r>
          <a:r>
            <a:rPr lang="ro-RO" dirty="0"/>
            <a:t> de asigurare să acționeze în interes public.</a:t>
          </a:r>
        </a:p>
      </dgm:t>
    </dgm:pt>
    <dgm:pt modelId="{DCACB384-1D94-4CA6-9FF7-11C02F039D3D}" type="parTrans" cxnId="{D541B5AF-2AD3-4146-8C3B-AFA8C455B210}">
      <dgm:prSet/>
      <dgm:spPr/>
      <dgm:t>
        <a:bodyPr/>
        <a:lstStyle/>
        <a:p>
          <a:endParaRPr lang="ro-RO"/>
        </a:p>
      </dgm:t>
    </dgm:pt>
    <dgm:pt modelId="{ACBA977C-69C3-46C1-9F6B-29CA5FFAF7AC}" type="sibTrans" cxnId="{D541B5AF-2AD3-4146-8C3B-AFA8C455B210}">
      <dgm:prSet/>
      <dgm:spPr/>
      <dgm:t>
        <a:bodyPr/>
        <a:lstStyle/>
        <a:p>
          <a:endParaRPr lang="ro-RO"/>
        </a:p>
      </dgm:t>
    </dgm:pt>
    <dgm:pt modelId="{14C7D15E-9BCB-44C1-A57D-294AF3914318}">
      <dgm:prSet phldrT="[Text]" custT="1"/>
      <dgm:spPr>
        <a:solidFill>
          <a:schemeClr val="bg1">
            <a:lumMod val="95000"/>
          </a:schemeClr>
        </a:solidFill>
      </dgm:spPr>
      <dgm:t>
        <a:bodyPr/>
        <a:lstStyle/>
        <a:p>
          <a:r>
            <a:rPr lang="en-US" sz="1800" b="1" dirty="0">
              <a:solidFill>
                <a:schemeClr val="tx1"/>
              </a:solidFill>
            </a:rPr>
            <a:t>M</a:t>
          </a:r>
          <a:r>
            <a:rPr lang="ro-RO" sz="1800" b="1" dirty="0" err="1">
              <a:solidFill>
                <a:schemeClr val="tx1"/>
              </a:solidFill>
            </a:rPr>
            <a:t>ăsurile</a:t>
          </a:r>
          <a:r>
            <a:rPr lang="ro-RO" sz="1800" b="1" dirty="0">
              <a:solidFill>
                <a:schemeClr val="tx1"/>
              </a:solidFill>
            </a:rPr>
            <a:t> de </a:t>
          </a:r>
          <a:r>
            <a:rPr lang="ro-RO" sz="1800" b="1" dirty="0" err="1">
              <a:solidFill>
                <a:schemeClr val="tx1"/>
              </a:solidFill>
            </a:rPr>
            <a:t>protecţie</a:t>
          </a:r>
          <a:r>
            <a:rPr lang="ro-RO" sz="1800" b="1" dirty="0">
              <a:solidFill>
                <a:schemeClr val="tx1"/>
              </a:solidFill>
            </a:rPr>
            <a:t> specifice misiunii aferente mediului de lucru </a:t>
          </a:r>
        </a:p>
      </dgm:t>
    </dgm:pt>
    <dgm:pt modelId="{FB5E7DB7-9F71-4B10-9D0D-2E069DA34D7E}" type="parTrans" cxnId="{6E104986-FEA2-42F2-8796-D25C7B2DD150}">
      <dgm:prSet/>
      <dgm:spPr/>
      <dgm:t>
        <a:bodyPr/>
        <a:lstStyle/>
        <a:p>
          <a:endParaRPr lang="ro-RO"/>
        </a:p>
      </dgm:t>
    </dgm:pt>
    <dgm:pt modelId="{21E6BF6B-2698-49A8-B68A-A14B887CA6ED}" type="sibTrans" cxnId="{6E104986-FEA2-42F2-8796-D25C7B2DD150}">
      <dgm:prSet/>
      <dgm:spPr/>
      <dgm:t>
        <a:bodyPr/>
        <a:lstStyle/>
        <a:p>
          <a:endParaRPr lang="ro-RO"/>
        </a:p>
      </dgm:t>
    </dgm:pt>
    <dgm:pt modelId="{8F2141AE-6EDE-406A-99F9-00A46122B613}">
      <dgm:prSet phldrT="[Text]"/>
      <dgm:spPr/>
      <dgm:t>
        <a:bodyPr/>
        <a:lstStyle/>
        <a:p>
          <a:pPr algn="just">
            <a:buSzPts val="1000"/>
            <a:buFont typeface="Symbol" panose="05050102010706020507" pitchFamily="18" charset="2"/>
            <a:buChar char=""/>
          </a:pPr>
          <a:r>
            <a:rPr lang="ro-RO" dirty="0"/>
            <a:t>Desemnarea unui profesionist contabil care nu a fost implicat în serviciile de non-asigurare pentru a revizui activitatea de non-asigurare prestată sau pentru a oferi asistenţa necesară.</a:t>
          </a:r>
        </a:p>
      </dgm:t>
    </dgm:pt>
    <dgm:pt modelId="{8D0FF0A8-C563-42C7-A523-20562C3E62D3}" type="parTrans" cxnId="{57D21D40-6D93-4B91-A69D-0ECDDD0673CB}">
      <dgm:prSet/>
      <dgm:spPr/>
      <dgm:t>
        <a:bodyPr/>
        <a:lstStyle/>
        <a:p>
          <a:endParaRPr lang="ro-RO"/>
        </a:p>
      </dgm:t>
    </dgm:pt>
    <dgm:pt modelId="{EBADAD36-512A-438C-A868-451FAA628662}" type="sibTrans" cxnId="{57D21D40-6D93-4B91-A69D-0ECDDD0673CB}">
      <dgm:prSet/>
      <dgm:spPr/>
      <dgm:t>
        <a:bodyPr/>
        <a:lstStyle/>
        <a:p>
          <a:endParaRPr lang="ro-RO"/>
        </a:p>
      </dgm:t>
    </dgm:pt>
    <dgm:pt modelId="{77249708-997C-4A73-8E71-9D38C14C1791}">
      <dgm:prSet/>
      <dgm:spPr/>
      <dgm:t>
        <a:bodyPr/>
        <a:lstStyle/>
        <a:p>
          <a:pPr algn="just">
            <a:lnSpc>
              <a:spcPct val="100000"/>
            </a:lnSpc>
            <a:spcAft>
              <a:spcPts val="0"/>
            </a:spcAft>
          </a:pPr>
          <a:r>
            <a:rPr lang="ro-RO" dirty="0"/>
            <a:t>Reglementări referitoare la guvernanţa corporativă</a:t>
          </a:r>
        </a:p>
      </dgm:t>
    </dgm:pt>
    <dgm:pt modelId="{6FFC5979-5875-49FF-B128-D74BE668C41A}" type="parTrans" cxnId="{EC297EAB-992D-404E-BFF4-0314198F5036}">
      <dgm:prSet/>
      <dgm:spPr/>
      <dgm:t>
        <a:bodyPr/>
        <a:lstStyle/>
        <a:p>
          <a:endParaRPr lang="ro-RO"/>
        </a:p>
      </dgm:t>
    </dgm:pt>
    <dgm:pt modelId="{FBE492F9-CFC8-4EE7-9A33-1EAC003A8BEE}" type="sibTrans" cxnId="{EC297EAB-992D-404E-BFF4-0314198F5036}">
      <dgm:prSet/>
      <dgm:spPr/>
      <dgm:t>
        <a:bodyPr/>
        <a:lstStyle/>
        <a:p>
          <a:endParaRPr lang="ro-RO"/>
        </a:p>
      </dgm:t>
    </dgm:pt>
    <dgm:pt modelId="{91E51CE2-0D86-4048-8794-2F5DA2D38D27}">
      <dgm:prSet/>
      <dgm:spPr/>
      <dgm:t>
        <a:bodyPr/>
        <a:lstStyle/>
        <a:p>
          <a:pPr algn="just">
            <a:lnSpc>
              <a:spcPct val="100000"/>
            </a:lnSpc>
            <a:spcAft>
              <a:spcPts val="0"/>
            </a:spcAft>
          </a:pPr>
          <a:r>
            <a:rPr lang="ro-RO" dirty="0"/>
            <a:t>Proceduri profesionale sau de monitorizare a reglementărilor şi proceduri disciplinare</a:t>
          </a:r>
        </a:p>
      </dgm:t>
    </dgm:pt>
    <dgm:pt modelId="{0A08B51D-FCDE-47B1-A373-321D82811B7C}" type="parTrans" cxnId="{BAB5E52F-4EF3-4B08-8917-5888E34C3CAF}">
      <dgm:prSet/>
      <dgm:spPr/>
      <dgm:t>
        <a:bodyPr/>
        <a:lstStyle/>
        <a:p>
          <a:endParaRPr lang="ro-RO"/>
        </a:p>
      </dgm:t>
    </dgm:pt>
    <dgm:pt modelId="{A29005DA-2E9D-4CC7-82E8-602089A99E3A}" type="sibTrans" cxnId="{BAB5E52F-4EF3-4B08-8917-5888E34C3CAF}">
      <dgm:prSet/>
      <dgm:spPr/>
      <dgm:t>
        <a:bodyPr/>
        <a:lstStyle/>
        <a:p>
          <a:endParaRPr lang="ro-RO"/>
        </a:p>
      </dgm:t>
    </dgm:pt>
    <dgm:pt modelId="{F1596B74-889B-4160-82D6-4841412F2F4C}">
      <dgm:prSet/>
      <dgm:spPr/>
      <dgm:t>
        <a:bodyPr/>
        <a:lstStyle/>
        <a:p>
          <a:pPr algn="just">
            <a:buSzPts val="1000"/>
            <a:buFont typeface="Symbol" panose="05050102010706020507" pitchFamily="18" charset="2"/>
            <a:buChar char=""/>
          </a:pPr>
          <a:r>
            <a:rPr lang="ro-RO" dirty="0"/>
            <a:t>Politici şi proceduri de implementare şi monitorizare a controlului calității misiunilor.</a:t>
          </a:r>
        </a:p>
      </dgm:t>
    </dgm:pt>
    <dgm:pt modelId="{4B0B3EA3-DB13-4865-8D9E-61F8A11A86F7}" type="parTrans" cxnId="{7AFEDD83-5791-4C8F-A185-60861F8676E8}">
      <dgm:prSet/>
      <dgm:spPr/>
      <dgm:t>
        <a:bodyPr/>
        <a:lstStyle/>
        <a:p>
          <a:endParaRPr lang="ro-RO"/>
        </a:p>
      </dgm:t>
    </dgm:pt>
    <dgm:pt modelId="{12094C14-9A9C-4323-B8FB-9DC6DBAB03DC}" type="sibTrans" cxnId="{7AFEDD83-5791-4C8F-A185-60861F8676E8}">
      <dgm:prSet/>
      <dgm:spPr/>
      <dgm:t>
        <a:bodyPr/>
        <a:lstStyle/>
        <a:p>
          <a:endParaRPr lang="ro-RO"/>
        </a:p>
      </dgm:t>
    </dgm:pt>
    <dgm:pt modelId="{DEFFEAF5-93EC-43A7-99FD-AB70F030A9D1}">
      <dgm:prSet/>
      <dgm:spPr/>
      <dgm:t>
        <a:bodyPr/>
        <a:lstStyle/>
        <a:p>
          <a:pPr algn="just">
            <a:buSzPts val="1000"/>
            <a:buFont typeface="Symbol" panose="05050102010706020507" pitchFamily="18" charset="2"/>
            <a:buChar char=""/>
          </a:pPr>
          <a:r>
            <a:rPr lang="ro-RO" dirty="0"/>
            <a:t>Politici </a:t>
          </a:r>
          <a:r>
            <a:rPr lang="ro-RO" dirty="0" err="1"/>
            <a:t>şi</a:t>
          </a:r>
          <a:r>
            <a:rPr lang="ro-RO" dirty="0"/>
            <a:t> proceduri interne documentate care prevăd conformitatea cu principiile fundamentale.</a:t>
          </a:r>
        </a:p>
      </dgm:t>
    </dgm:pt>
    <dgm:pt modelId="{CBB290B8-1237-47D6-8672-2F1CFD91D553}" type="parTrans" cxnId="{2CD483AE-4280-476D-80F1-55EEDC2B2476}">
      <dgm:prSet/>
      <dgm:spPr/>
      <dgm:t>
        <a:bodyPr/>
        <a:lstStyle/>
        <a:p>
          <a:endParaRPr lang="ro-RO"/>
        </a:p>
      </dgm:t>
    </dgm:pt>
    <dgm:pt modelId="{9DBB66B5-DA06-45E7-AE59-84CA86323A1D}" type="sibTrans" cxnId="{2CD483AE-4280-476D-80F1-55EEDC2B2476}">
      <dgm:prSet/>
      <dgm:spPr/>
      <dgm:t>
        <a:bodyPr/>
        <a:lstStyle/>
        <a:p>
          <a:endParaRPr lang="ro-RO"/>
        </a:p>
      </dgm:t>
    </dgm:pt>
    <dgm:pt modelId="{E49F399E-6E9F-46B9-B5B7-B26D1B0051D4}">
      <dgm:prSet/>
      <dgm:spPr/>
      <dgm:t>
        <a:bodyPr/>
        <a:lstStyle/>
        <a:p>
          <a:pPr algn="just">
            <a:buSzPts val="1000"/>
            <a:buFont typeface="Symbol" panose="05050102010706020507" pitchFamily="18" charset="2"/>
            <a:buChar char=""/>
          </a:pPr>
          <a:r>
            <a:rPr lang="ro-RO" dirty="0"/>
            <a:t>Politici </a:t>
          </a:r>
          <a:r>
            <a:rPr lang="ro-RO" dirty="0" err="1"/>
            <a:t>şi</a:t>
          </a:r>
          <a:r>
            <a:rPr lang="ro-RO" dirty="0"/>
            <a:t> proceduri care vor permite identificarea intereselor </a:t>
          </a:r>
          <a:r>
            <a:rPr lang="ro-RO" dirty="0" err="1"/>
            <a:t>şi</a:t>
          </a:r>
          <a:r>
            <a:rPr lang="ro-RO" dirty="0"/>
            <a:t> </a:t>
          </a:r>
          <a:r>
            <a:rPr lang="ro-RO" dirty="0" err="1"/>
            <a:t>relaţiilor</a:t>
          </a:r>
          <a:r>
            <a:rPr lang="ro-RO" dirty="0"/>
            <a:t> dintre firmă sau membrii echipelor de misiune </a:t>
          </a:r>
          <a:r>
            <a:rPr lang="ro-RO" dirty="0" err="1"/>
            <a:t>şi</a:t>
          </a:r>
          <a:r>
            <a:rPr lang="ro-RO" dirty="0"/>
            <a:t> </a:t>
          </a:r>
          <a:r>
            <a:rPr lang="ro-RO" dirty="0" err="1"/>
            <a:t>clienţi</a:t>
          </a:r>
          <a:r>
            <a:rPr lang="ro-RO" dirty="0"/>
            <a:t>.</a:t>
          </a:r>
        </a:p>
      </dgm:t>
    </dgm:pt>
    <dgm:pt modelId="{F2E3E36B-4479-4D63-83DE-E93295F61F08}" type="parTrans" cxnId="{E471AA47-C25E-4581-BC84-766FB9CA0F59}">
      <dgm:prSet/>
      <dgm:spPr/>
      <dgm:t>
        <a:bodyPr/>
        <a:lstStyle/>
        <a:p>
          <a:endParaRPr lang="ro-RO"/>
        </a:p>
      </dgm:t>
    </dgm:pt>
    <dgm:pt modelId="{6312FF0C-F11E-48E9-81BC-5AB3DBA34690}" type="sibTrans" cxnId="{E471AA47-C25E-4581-BC84-766FB9CA0F59}">
      <dgm:prSet/>
      <dgm:spPr/>
      <dgm:t>
        <a:bodyPr/>
        <a:lstStyle/>
        <a:p>
          <a:endParaRPr lang="ro-RO"/>
        </a:p>
      </dgm:t>
    </dgm:pt>
    <dgm:pt modelId="{128351D0-41D8-4AF4-B1AD-A31EB22AD530}">
      <dgm:prSet/>
      <dgm:spPr/>
      <dgm:t>
        <a:bodyPr/>
        <a:lstStyle/>
        <a:p>
          <a:pPr algn="just">
            <a:buSzPts val="1000"/>
            <a:buFont typeface="Symbol" panose="05050102010706020507" pitchFamily="18" charset="2"/>
            <a:buChar char=""/>
          </a:pPr>
          <a:r>
            <a:rPr lang="ro-RO" dirty="0"/>
            <a:t>Desemnarea unui profesionist contabil care nu a fost membru al echipei de asigurare pentru a revizui activitatea de asigurare prestată sau pentru a oferi asistenţa necesară.</a:t>
          </a:r>
        </a:p>
      </dgm:t>
    </dgm:pt>
    <dgm:pt modelId="{313FCBA6-97EF-4B51-BC61-258947AB3FBE}" type="parTrans" cxnId="{EEFEBF9A-7F80-4CFC-9D03-1693289690C8}">
      <dgm:prSet/>
      <dgm:spPr/>
      <dgm:t>
        <a:bodyPr/>
        <a:lstStyle/>
        <a:p>
          <a:endParaRPr lang="ro-RO"/>
        </a:p>
      </dgm:t>
    </dgm:pt>
    <dgm:pt modelId="{07746EE2-2D58-4F17-AD47-6D709ACF5CD5}" type="sibTrans" cxnId="{EEFEBF9A-7F80-4CFC-9D03-1693289690C8}">
      <dgm:prSet/>
      <dgm:spPr/>
      <dgm:t>
        <a:bodyPr/>
        <a:lstStyle/>
        <a:p>
          <a:endParaRPr lang="ro-RO"/>
        </a:p>
      </dgm:t>
    </dgm:pt>
    <dgm:pt modelId="{A24F319E-EC47-4047-9548-9600413E7E3C}">
      <dgm:prSet/>
      <dgm:spPr/>
      <dgm:t>
        <a:bodyPr/>
        <a:lstStyle/>
        <a:p>
          <a:pPr algn="just">
            <a:buSzPts val="1000"/>
            <a:buFont typeface="Symbol" panose="05050102010706020507" pitchFamily="18" charset="2"/>
            <a:buChar char=""/>
          </a:pPr>
          <a:r>
            <a:rPr lang="ro-RO" dirty="0"/>
            <a:t>Consultarea unei terţe părţi independente, precum un comitet independent de directori, un organism profesional de reglementare sau un alt profesionist contabil.</a:t>
          </a:r>
        </a:p>
      </dgm:t>
    </dgm:pt>
    <dgm:pt modelId="{2ED17110-5E1A-4C3D-B8D8-BE0DBAB82965}" type="parTrans" cxnId="{F65EFC7A-DA0F-4423-99B6-C7B4D7F38936}">
      <dgm:prSet/>
      <dgm:spPr/>
      <dgm:t>
        <a:bodyPr/>
        <a:lstStyle/>
        <a:p>
          <a:endParaRPr lang="ro-RO"/>
        </a:p>
      </dgm:t>
    </dgm:pt>
    <dgm:pt modelId="{FBE9933E-8312-4F61-B8F5-92CF691411D5}" type="sibTrans" cxnId="{F65EFC7A-DA0F-4423-99B6-C7B4D7F38936}">
      <dgm:prSet/>
      <dgm:spPr/>
      <dgm:t>
        <a:bodyPr/>
        <a:lstStyle/>
        <a:p>
          <a:endParaRPr lang="ro-RO"/>
        </a:p>
      </dgm:t>
    </dgm:pt>
    <dgm:pt modelId="{18FC0A2D-5D04-496C-85FA-585A5A9BF39B}">
      <dgm:prSet/>
      <dgm:spPr/>
      <dgm:t>
        <a:bodyPr/>
        <a:lstStyle/>
        <a:p>
          <a:pPr algn="just">
            <a:buSzPts val="1000"/>
            <a:buFont typeface="Symbol" panose="05050102010706020507" pitchFamily="18" charset="2"/>
            <a:buChar char=""/>
          </a:pPr>
          <a:r>
            <a:rPr lang="ro-RO" dirty="0"/>
            <a:t>Discutarea problemelor de etică cu persoanele responsabile cu </a:t>
          </a:r>
          <a:r>
            <a:rPr lang="ro-RO" dirty="0" err="1"/>
            <a:t>guvernanţa</a:t>
          </a:r>
          <a:r>
            <a:rPr lang="ro-RO" dirty="0"/>
            <a:t> clientului.</a:t>
          </a:r>
          <a:r>
            <a:rPr lang="en-US" dirty="0"/>
            <a:t> </a:t>
          </a:r>
          <a:endParaRPr lang="ro-RO" dirty="0"/>
        </a:p>
      </dgm:t>
    </dgm:pt>
    <dgm:pt modelId="{BA2C3630-25D2-4EC3-8B8D-B065CD5D4221}" type="parTrans" cxnId="{ACEC5EB4-57AE-496F-A0F2-E598D25CE077}">
      <dgm:prSet/>
      <dgm:spPr/>
      <dgm:t>
        <a:bodyPr/>
        <a:lstStyle/>
        <a:p>
          <a:endParaRPr lang="ro-RO"/>
        </a:p>
      </dgm:t>
    </dgm:pt>
    <dgm:pt modelId="{5154A388-5BE0-4C93-A345-B597D2894A95}" type="sibTrans" cxnId="{ACEC5EB4-57AE-496F-A0F2-E598D25CE077}">
      <dgm:prSet/>
      <dgm:spPr/>
      <dgm:t>
        <a:bodyPr/>
        <a:lstStyle/>
        <a:p>
          <a:endParaRPr lang="ro-RO"/>
        </a:p>
      </dgm:t>
    </dgm:pt>
    <dgm:pt modelId="{8882DAB3-996B-4E4B-8003-A907D321754A}">
      <dgm:prSet/>
      <dgm:spPr/>
      <dgm:t>
        <a:bodyPr/>
        <a:lstStyle/>
        <a:p>
          <a:pPr algn="l">
            <a:buSzPts val="1000"/>
            <a:buFont typeface="Symbol" panose="05050102010706020507" pitchFamily="18" charset="2"/>
            <a:buChar char=""/>
          </a:pPr>
          <a:r>
            <a:rPr lang="en-US" b="1" dirty="0"/>
            <a:t>ETC</a:t>
          </a:r>
          <a:endParaRPr lang="ro-RO" b="1" dirty="0"/>
        </a:p>
      </dgm:t>
    </dgm:pt>
    <dgm:pt modelId="{80A7BE82-C413-49A6-AD37-DC5EDEDC6779}" type="parTrans" cxnId="{4D4DC9C0-AC35-418F-8CD2-167AF5C79FDD}">
      <dgm:prSet/>
      <dgm:spPr/>
      <dgm:t>
        <a:bodyPr/>
        <a:lstStyle/>
        <a:p>
          <a:endParaRPr lang="en-GB"/>
        </a:p>
      </dgm:t>
    </dgm:pt>
    <dgm:pt modelId="{162C039B-1848-48EF-A896-DA39CAFEBBA5}" type="sibTrans" cxnId="{4D4DC9C0-AC35-418F-8CD2-167AF5C79FDD}">
      <dgm:prSet/>
      <dgm:spPr/>
      <dgm:t>
        <a:bodyPr/>
        <a:lstStyle/>
        <a:p>
          <a:endParaRPr lang="en-GB"/>
        </a:p>
      </dgm:t>
    </dgm:pt>
    <dgm:pt modelId="{FFF79273-C16E-4D2F-BD3D-78D9A46C1518}">
      <dgm:prSet/>
      <dgm:spPr/>
      <dgm:t>
        <a:bodyPr/>
        <a:lstStyle/>
        <a:p>
          <a:pPr algn="l">
            <a:buSzPts val="1000"/>
            <a:buFont typeface="Symbol" panose="05050102010706020507" pitchFamily="18" charset="2"/>
            <a:buChar char=""/>
          </a:pPr>
          <a:r>
            <a:rPr lang="en-US" b="1" dirty="0"/>
            <a:t>ETC</a:t>
          </a:r>
          <a:endParaRPr lang="ro-RO" b="1" dirty="0"/>
        </a:p>
      </dgm:t>
    </dgm:pt>
    <dgm:pt modelId="{1F630459-D08A-47C6-92F4-46CCB9C4C224}" type="parTrans" cxnId="{E16F62A6-5095-41DE-B4F3-0DEE89F1C97C}">
      <dgm:prSet/>
      <dgm:spPr/>
      <dgm:t>
        <a:bodyPr/>
        <a:lstStyle/>
        <a:p>
          <a:endParaRPr lang="en-GB"/>
        </a:p>
      </dgm:t>
    </dgm:pt>
    <dgm:pt modelId="{A73EF5CC-55F9-420A-9782-A71A425C89CE}" type="sibTrans" cxnId="{E16F62A6-5095-41DE-B4F3-0DEE89F1C97C}">
      <dgm:prSet/>
      <dgm:spPr/>
      <dgm:t>
        <a:bodyPr/>
        <a:lstStyle/>
        <a:p>
          <a:endParaRPr lang="en-GB"/>
        </a:p>
      </dgm:t>
    </dgm:pt>
    <dgm:pt modelId="{948CA1D3-3C8D-4717-A543-1A22354B0E07}">
      <dgm:prSet/>
      <dgm:spPr/>
      <dgm:t>
        <a:bodyPr/>
        <a:lstStyle/>
        <a:p>
          <a:pPr algn="just">
            <a:lnSpc>
              <a:spcPct val="100000"/>
            </a:lnSpc>
            <a:spcAft>
              <a:spcPts val="0"/>
            </a:spcAft>
          </a:pPr>
          <a:r>
            <a:rPr lang="ro-RO" dirty="0"/>
            <a:t>Cerinţe de dezvoltare profesională continuă</a:t>
          </a:r>
        </a:p>
      </dgm:t>
    </dgm:pt>
    <dgm:pt modelId="{47F5537F-E9BA-4CB2-8D75-B6BFBF714F8D}" type="sibTrans" cxnId="{BADB84C8-AB5E-4AF5-9A80-019D9923F391}">
      <dgm:prSet/>
      <dgm:spPr/>
      <dgm:t>
        <a:bodyPr/>
        <a:lstStyle/>
        <a:p>
          <a:endParaRPr lang="ro-RO"/>
        </a:p>
      </dgm:t>
    </dgm:pt>
    <dgm:pt modelId="{FECFC4BF-7AFC-4F7B-ACD8-4A9FA23B4CE9}" type="parTrans" cxnId="{BADB84C8-AB5E-4AF5-9A80-019D9923F391}">
      <dgm:prSet/>
      <dgm:spPr/>
      <dgm:t>
        <a:bodyPr/>
        <a:lstStyle/>
        <a:p>
          <a:endParaRPr lang="ro-RO"/>
        </a:p>
      </dgm:t>
    </dgm:pt>
    <dgm:pt modelId="{1BC3CECA-45B5-485D-9090-CCCAB1B4E069}">
      <dgm:prSet/>
      <dgm:spPr/>
      <dgm:t>
        <a:bodyPr/>
        <a:lstStyle/>
        <a:p>
          <a:pPr algn="just">
            <a:lnSpc>
              <a:spcPct val="100000"/>
            </a:lnSpc>
            <a:spcAft>
              <a:spcPts val="0"/>
            </a:spcAft>
          </a:pPr>
          <a:r>
            <a:rPr lang="ro-RO" dirty="0"/>
            <a:t>Standarde profesionale</a:t>
          </a:r>
        </a:p>
      </dgm:t>
    </dgm:pt>
    <dgm:pt modelId="{3C78ECA2-2CEE-48AE-8FF7-EFFC671B7D4D}" type="parTrans" cxnId="{4F560E98-2B44-4811-A497-BF7658FDE2D2}">
      <dgm:prSet/>
      <dgm:spPr/>
      <dgm:t>
        <a:bodyPr/>
        <a:lstStyle/>
        <a:p>
          <a:endParaRPr lang="ro-RO"/>
        </a:p>
      </dgm:t>
    </dgm:pt>
    <dgm:pt modelId="{3A0D3CAA-1443-4764-83CC-ED67FCC2C5E2}" type="sibTrans" cxnId="{4F560E98-2B44-4811-A497-BF7658FDE2D2}">
      <dgm:prSet/>
      <dgm:spPr/>
      <dgm:t>
        <a:bodyPr/>
        <a:lstStyle/>
        <a:p>
          <a:endParaRPr lang="ro-RO"/>
        </a:p>
      </dgm:t>
    </dgm:pt>
    <dgm:pt modelId="{15EF4AB2-FB3C-42C4-9C82-BFCCACA97AB9}">
      <dgm:prSet/>
      <dgm:spPr/>
      <dgm:t>
        <a:bodyPr/>
        <a:lstStyle/>
        <a:p>
          <a:pPr algn="just">
            <a:lnSpc>
              <a:spcPct val="100000"/>
            </a:lnSpc>
            <a:spcAft>
              <a:spcPts val="0"/>
            </a:spcAft>
          </a:pPr>
          <a:r>
            <a:rPr lang="ro-RO" dirty="0"/>
            <a:t>Revizuirea externă a rapoartelor, rezultatelor, comunicărilor sau informaţiilor prezentate de un profesionist contabil, de către o terţă parte împuternicită prin lege</a:t>
          </a:r>
        </a:p>
      </dgm:t>
    </dgm:pt>
    <dgm:pt modelId="{FE8566DB-9135-445A-8D14-4924F66B0FBF}" type="parTrans" cxnId="{261B65E3-190C-4D89-BBBB-96A495839AF1}">
      <dgm:prSet/>
      <dgm:spPr/>
      <dgm:t>
        <a:bodyPr/>
        <a:lstStyle/>
        <a:p>
          <a:endParaRPr lang="ro-RO"/>
        </a:p>
      </dgm:t>
    </dgm:pt>
    <dgm:pt modelId="{6BCB9D6C-26E7-4452-9210-71B9E62A5233}" type="sibTrans" cxnId="{261B65E3-190C-4D89-BBBB-96A495839AF1}">
      <dgm:prSet/>
      <dgm:spPr/>
      <dgm:t>
        <a:bodyPr/>
        <a:lstStyle/>
        <a:p>
          <a:endParaRPr lang="ro-RO"/>
        </a:p>
      </dgm:t>
    </dgm:pt>
    <dgm:pt modelId="{BE77121B-CE44-4CEF-80CC-890ED2547A07}" type="pres">
      <dgm:prSet presAssocID="{47A163BF-04A6-4792-A058-C32433EC9C50}" presName="Name0" presStyleCnt="0">
        <dgm:presLayoutVars>
          <dgm:dir/>
          <dgm:animLvl val="lvl"/>
          <dgm:resizeHandles val="exact"/>
        </dgm:presLayoutVars>
      </dgm:prSet>
      <dgm:spPr/>
      <dgm:t>
        <a:bodyPr/>
        <a:lstStyle/>
        <a:p>
          <a:endParaRPr lang="en-US"/>
        </a:p>
      </dgm:t>
    </dgm:pt>
    <dgm:pt modelId="{4E37F595-6E7A-4034-BD18-BDD0B8601DA3}" type="pres">
      <dgm:prSet presAssocID="{7CFF1E44-2CFE-4F83-B780-C132B200F56B}" presName="composite" presStyleCnt="0"/>
      <dgm:spPr/>
    </dgm:pt>
    <dgm:pt modelId="{56419E6F-786C-48B3-BA5A-B42AF3D3694C}" type="pres">
      <dgm:prSet presAssocID="{7CFF1E44-2CFE-4F83-B780-C132B200F56B}" presName="parTx" presStyleLbl="alignNode1" presStyleIdx="0" presStyleCnt="3">
        <dgm:presLayoutVars>
          <dgm:chMax val="0"/>
          <dgm:chPref val="0"/>
          <dgm:bulletEnabled val="1"/>
        </dgm:presLayoutVars>
      </dgm:prSet>
      <dgm:spPr/>
      <dgm:t>
        <a:bodyPr/>
        <a:lstStyle/>
        <a:p>
          <a:endParaRPr lang="en-US"/>
        </a:p>
      </dgm:t>
    </dgm:pt>
    <dgm:pt modelId="{FE538AB2-F35D-49E4-BB88-BC680A695308}" type="pres">
      <dgm:prSet presAssocID="{7CFF1E44-2CFE-4F83-B780-C132B200F56B}" presName="desTx" presStyleLbl="alignAccFollowNode1" presStyleIdx="0" presStyleCnt="3">
        <dgm:presLayoutVars>
          <dgm:bulletEnabled val="1"/>
        </dgm:presLayoutVars>
      </dgm:prSet>
      <dgm:spPr/>
      <dgm:t>
        <a:bodyPr/>
        <a:lstStyle/>
        <a:p>
          <a:endParaRPr lang="en-US"/>
        </a:p>
      </dgm:t>
    </dgm:pt>
    <dgm:pt modelId="{9D8BEC94-8E99-4406-928B-12B6A33CF9EB}" type="pres">
      <dgm:prSet presAssocID="{3A0C196B-B422-41C6-9290-E07B6C465485}" presName="space" presStyleCnt="0"/>
      <dgm:spPr/>
    </dgm:pt>
    <dgm:pt modelId="{B0B51BDC-4EC2-42EE-8A7A-9EC4D5D8AF3E}" type="pres">
      <dgm:prSet presAssocID="{98EF6334-5FF6-4A8C-A856-29FF86A8CA0A}" presName="composite" presStyleCnt="0"/>
      <dgm:spPr/>
    </dgm:pt>
    <dgm:pt modelId="{EDE47921-2CE4-46CE-9F72-C7A381FAD575}" type="pres">
      <dgm:prSet presAssocID="{98EF6334-5FF6-4A8C-A856-29FF86A8CA0A}" presName="parTx" presStyleLbl="alignNode1" presStyleIdx="1" presStyleCnt="3" custLinFactNeighborX="701" custLinFactNeighborY="-5368">
        <dgm:presLayoutVars>
          <dgm:chMax val="0"/>
          <dgm:chPref val="0"/>
          <dgm:bulletEnabled val="1"/>
        </dgm:presLayoutVars>
      </dgm:prSet>
      <dgm:spPr/>
      <dgm:t>
        <a:bodyPr/>
        <a:lstStyle/>
        <a:p>
          <a:endParaRPr lang="en-US"/>
        </a:p>
      </dgm:t>
    </dgm:pt>
    <dgm:pt modelId="{05E66CD8-15E0-45FF-86BF-64FDA8E4E7E6}" type="pres">
      <dgm:prSet presAssocID="{98EF6334-5FF6-4A8C-A856-29FF86A8CA0A}" presName="desTx" presStyleLbl="alignAccFollowNode1" presStyleIdx="1" presStyleCnt="3">
        <dgm:presLayoutVars>
          <dgm:bulletEnabled val="1"/>
        </dgm:presLayoutVars>
      </dgm:prSet>
      <dgm:spPr/>
      <dgm:t>
        <a:bodyPr/>
        <a:lstStyle/>
        <a:p>
          <a:endParaRPr lang="en-US"/>
        </a:p>
      </dgm:t>
    </dgm:pt>
    <dgm:pt modelId="{87B95E32-F802-45BD-8F87-FC42E2CB44F5}" type="pres">
      <dgm:prSet presAssocID="{4A9051D7-8DA2-460A-862B-AEF3D5028DA1}" presName="space" presStyleCnt="0"/>
      <dgm:spPr/>
    </dgm:pt>
    <dgm:pt modelId="{09AD4048-0260-4E09-A71A-2C0F6EE7C8D6}" type="pres">
      <dgm:prSet presAssocID="{14C7D15E-9BCB-44C1-A57D-294AF3914318}" presName="composite" presStyleCnt="0"/>
      <dgm:spPr/>
    </dgm:pt>
    <dgm:pt modelId="{AADA9529-DB0C-41D8-ABA7-533E1CF14AEA}" type="pres">
      <dgm:prSet presAssocID="{14C7D15E-9BCB-44C1-A57D-294AF3914318}" presName="parTx" presStyleLbl="alignNode1" presStyleIdx="2" presStyleCnt="3">
        <dgm:presLayoutVars>
          <dgm:chMax val="0"/>
          <dgm:chPref val="0"/>
          <dgm:bulletEnabled val="1"/>
        </dgm:presLayoutVars>
      </dgm:prSet>
      <dgm:spPr/>
      <dgm:t>
        <a:bodyPr/>
        <a:lstStyle/>
        <a:p>
          <a:endParaRPr lang="en-US"/>
        </a:p>
      </dgm:t>
    </dgm:pt>
    <dgm:pt modelId="{29DE1146-649E-4156-A473-9ACFD77031B9}" type="pres">
      <dgm:prSet presAssocID="{14C7D15E-9BCB-44C1-A57D-294AF3914318}" presName="desTx" presStyleLbl="alignAccFollowNode1" presStyleIdx="2" presStyleCnt="3">
        <dgm:presLayoutVars>
          <dgm:bulletEnabled val="1"/>
        </dgm:presLayoutVars>
      </dgm:prSet>
      <dgm:spPr/>
      <dgm:t>
        <a:bodyPr/>
        <a:lstStyle/>
        <a:p>
          <a:endParaRPr lang="en-US"/>
        </a:p>
      </dgm:t>
    </dgm:pt>
  </dgm:ptLst>
  <dgm:cxnLst>
    <dgm:cxn modelId="{20B74112-CBCB-4AC3-B6F9-6A7C9448E281}" type="presOf" srcId="{15EF4AB2-FB3C-42C4-9C82-BFCCACA97AB9}" destId="{FE538AB2-F35D-49E4-BB88-BC680A695308}" srcOrd="0" destOrd="5" presId="urn:microsoft.com/office/officeart/2005/8/layout/hList1"/>
    <dgm:cxn modelId="{E16F62A6-5095-41DE-B4F3-0DEE89F1C97C}" srcId="{98EF6334-5FF6-4A8C-A856-29FF86A8CA0A}" destId="{FFF79273-C16E-4D2F-BD3D-78D9A46C1518}" srcOrd="4" destOrd="0" parTransId="{1F630459-D08A-47C6-92F4-46CCB9C4C224}" sibTransId="{A73EF5CC-55F9-420A-9782-A71A425C89CE}"/>
    <dgm:cxn modelId="{C2E63017-680F-41DF-A438-E54492D5CEE4}" type="presOf" srcId="{98EF6334-5FF6-4A8C-A856-29FF86A8CA0A}" destId="{EDE47921-2CE4-46CE-9F72-C7A381FAD575}" srcOrd="0" destOrd="0" presId="urn:microsoft.com/office/officeart/2005/8/layout/hList1"/>
    <dgm:cxn modelId="{204BC7BB-DA4B-4EBE-9BBA-90364EC1D099}" type="presOf" srcId="{7CFF1E44-2CFE-4F83-B780-C132B200F56B}" destId="{56419E6F-786C-48B3-BA5A-B42AF3D3694C}" srcOrd="0" destOrd="0" presId="urn:microsoft.com/office/officeart/2005/8/layout/hList1"/>
    <dgm:cxn modelId="{2CC5A1E2-707B-403C-9F26-C4E2224D1AED}" type="presOf" srcId="{18FC0A2D-5D04-496C-85FA-585A5A9BF39B}" destId="{29DE1146-649E-4156-A473-9ACFD77031B9}" srcOrd="0" destOrd="3" presId="urn:microsoft.com/office/officeart/2005/8/layout/hList1"/>
    <dgm:cxn modelId="{4D4DC9C0-AC35-418F-8CD2-167AF5C79FDD}" srcId="{14C7D15E-9BCB-44C1-A57D-294AF3914318}" destId="{8882DAB3-996B-4E4B-8003-A907D321754A}" srcOrd="4" destOrd="0" parTransId="{80A7BE82-C413-49A6-AD37-DC5EDEDC6779}" sibTransId="{162C039B-1848-48EF-A896-DA39CAFEBBA5}"/>
    <dgm:cxn modelId="{E66769A4-F117-4CA7-AC07-3967AFC83101}" type="presOf" srcId="{128351D0-41D8-4AF4-B1AD-A31EB22AD530}" destId="{29DE1146-649E-4156-A473-9ACFD77031B9}" srcOrd="0" destOrd="1" presId="urn:microsoft.com/office/officeart/2005/8/layout/hList1"/>
    <dgm:cxn modelId="{03766580-9DB9-4A50-981A-99239DED0B8D}" type="presOf" srcId="{1BC3CECA-45B5-485D-9090-CCCAB1B4E069}" destId="{FE538AB2-F35D-49E4-BB88-BC680A695308}" srcOrd="0" destOrd="3" presId="urn:microsoft.com/office/officeart/2005/8/layout/hList1"/>
    <dgm:cxn modelId="{E471AA47-C25E-4581-BC84-766FB9CA0F59}" srcId="{98EF6334-5FF6-4A8C-A856-29FF86A8CA0A}" destId="{E49F399E-6E9F-46B9-B5B7-B26D1B0051D4}" srcOrd="3" destOrd="0" parTransId="{F2E3E36B-4479-4D63-83DE-E93295F61F08}" sibTransId="{6312FF0C-F11E-48E9-81BC-5AB3DBA34690}"/>
    <dgm:cxn modelId="{A1643EA0-A7D0-422C-9FBE-2FF03E9965C5}" srcId="{7CFF1E44-2CFE-4F83-B780-C132B200F56B}" destId="{6433A760-554F-4E16-95B6-B37106E355A5}" srcOrd="0" destOrd="0" parTransId="{9E756AD3-BD31-40EE-9705-F564BAF7B28A}" sibTransId="{1C068EF6-0322-4457-96DF-396E66E4DE91}"/>
    <dgm:cxn modelId="{BADB84C8-AB5E-4AF5-9A80-019D9923F391}" srcId="{7CFF1E44-2CFE-4F83-B780-C132B200F56B}" destId="{948CA1D3-3C8D-4717-A543-1A22354B0E07}" srcOrd="1" destOrd="0" parTransId="{FECFC4BF-7AFC-4F7B-ACD8-4A9FA23B4CE9}" sibTransId="{47F5537F-E9BA-4CB2-8D75-B6BFBF714F8D}"/>
    <dgm:cxn modelId="{4F560E98-2B44-4811-A497-BF7658FDE2D2}" srcId="{7CFF1E44-2CFE-4F83-B780-C132B200F56B}" destId="{1BC3CECA-45B5-485D-9090-CCCAB1B4E069}" srcOrd="3" destOrd="0" parTransId="{3C78ECA2-2CEE-48AE-8FF7-EFFC671B7D4D}" sibTransId="{3A0D3CAA-1443-4764-83CC-ED67FCC2C5E2}"/>
    <dgm:cxn modelId="{57D21D40-6D93-4B91-A69D-0ECDDD0673CB}" srcId="{14C7D15E-9BCB-44C1-A57D-294AF3914318}" destId="{8F2141AE-6EDE-406A-99F9-00A46122B613}" srcOrd="0" destOrd="0" parTransId="{8D0FF0A8-C563-42C7-A523-20562C3E62D3}" sibTransId="{EBADAD36-512A-438C-A868-451FAA628662}"/>
    <dgm:cxn modelId="{E27CB0AC-196B-49E6-A7C0-A40F6F6836A7}" type="presOf" srcId="{FFF79273-C16E-4D2F-BD3D-78D9A46C1518}" destId="{05E66CD8-15E0-45FF-86BF-64FDA8E4E7E6}" srcOrd="0" destOrd="4" presId="urn:microsoft.com/office/officeart/2005/8/layout/hList1"/>
    <dgm:cxn modelId="{DC3E077C-157A-4051-8E04-D0D7C1DD8E82}" type="presOf" srcId="{A24F319E-EC47-4047-9548-9600413E7E3C}" destId="{29DE1146-649E-4156-A473-9ACFD77031B9}" srcOrd="0" destOrd="2" presId="urn:microsoft.com/office/officeart/2005/8/layout/hList1"/>
    <dgm:cxn modelId="{DFD8CABB-20C5-4AE2-B3DA-A54EA3C84B8E}" srcId="{47A163BF-04A6-4792-A058-C32433EC9C50}" destId="{7CFF1E44-2CFE-4F83-B780-C132B200F56B}" srcOrd="0" destOrd="0" parTransId="{E6FC506A-009E-40CB-A9B2-E5252F494C07}" sibTransId="{3A0C196B-B422-41C6-9290-E07B6C465485}"/>
    <dgm:cxn modelId="{D541B5AF-2AD3-4146-8C3B-AFA8C455B210}" srcId="{98EF6334-5FF6-4A8C-A856-29FF86A8CA0A}" destId="{E4117E9C-9E1A-4656-9AF4-1379BAFAAC0D}" srcOrd="0" destOrd="0" parTransId="{DCACB384-1D94-4CA6-9FF7-11C02F039D3D}" sibTransId="{ACBA977C-69C3-46C1-9F6B-29CA5FFAF7AC}"/>
    <dgm:cxn modelId="{C441645C-9FAA-4A3F-985C-C172AE89E7AA}" type="presOf" srcId="{DEFFEAF5-93EC-43A7-99FD-AB70F030A9D1}" destId="{05E66CD8-15E0-45FF-86BF-64FDA8E4E7E6}" srcOrd="0" destOrd="2" presId="urn:microsoft.com/office/officeart/2005/8/layout/hList1"/>
    <dgm:cxn modelId="{7AFEDD83-5791-4C8F-A185-60861F8676E8}" srcId="{98EF6334-5FF6-4A8C-A856-29FF86A8CA0A}" destId="{F1596B74-889B-4160-82D6-4841412F2F4C}" srcOrd="1" destOrd="0" parTransId="{4B0B3EA3-DB13-4865-8D9E-61F8A11A86F7}" sibTransId="{12094C14-9A9C-4323-B8FB-9DC6DBAB03DC}"/>
    <dgm:cxn modelId="{EC297EAB-992D-404E-BFF4-0314198F5036}" srcId="{7CFF1E44-2CFE-4F83-B780-C132B200F56B}" destId="{77249708-997C-4A73-8E71-9D38C14C1791}" srcOrd="2" destOrd="0" parTransId="{6FFC5979-5875-49FF-B128-D74BE668C41A}" sibTransId="{FBE492F9-CFC8-4EE7-9A33-1EAC003A8BEE}"/>
    <dgm:cxn modelId="{EEFEBF9A-7F80-4CFC-9D03-1693289690C8}" srcId="{14C7D15E-9BCB-44C1-A57D-294AF3914318}" destId="{128351D0-41D8-4AF4-B1AD-A31EB22AD530}" srcOrd="1" destOrd="0" parTransId="{313FCBA6-97EF-4B51-BC61-258947AB3FBE}" sibTransId="{07746EE2-2D58-4F17-AD47-6D709ACF5CD5}"/>
    <dgm:cxn modelId="{68F082A1-F397-4DC8-94B7-D9524EFAD223}" type="presOf" srcId="{6433A760-554F-4E16-95B6-B37106E355A5}" destId="{FE538AB2-F35D-49E4-BB88-BC680A695308}" srcOrd="0" destOrd="0" presId="urn:microsoft.com/office/officeart/2005/8/layout/hList1"/>
    <dgm:cxn modelId="{AC87B839-9EDB-475F-8792-7A86E013131F}" type="presOf" srcId="{F1596B74-889B-4160-82D6-4841412F2F4C}" destId="{05E66CD8-15E0-45FF-86BF-64FDA8E4E7E6}" srcOrd="0" destOrd="1" presId="urn:microsoft.com/office/officeart/2005/8/layout/hList1"/>
    <dgm:cxn modelId="{68118986-ECE0-4F8B-81A7-0DCD7AD5E91B}" type="presOf" srcId="{77249708-997C-4A73-8E71-9D38C14C1791}" destId="{FE538AB2-F35D-49E4-BB88-BC680A695308}" srcOrd="0" destOrd="2" presId="urn:microsoft.com/office/officeart/2005/8/layout/hList1"/>
    <dgm:cxn modelId="{261B65E3-190C-4D89-BBBB-96A495839AF1}" srcId="{7CFF1E44-2CFE-4F83-B780-C132B200F56B}" destId="{15EF4AB2-FB3C-42C4-9C82-BFCCACA97AB9}" srcOrd="5" destOrd="0" parTransId="{FE8566DB-9135-445A-8D14-4924F66B0FBF}" sibTransId="{6BCB9D6C-26E7-4452-9210-71B9E62A5233}"/>
    <dgm:cxn modelId="{A8746601-390F-4B77-BB26-EC7E0FE3D03B}" type="presOf" srcId="{8F2141AE-6EDE-406A-99F9-00A46122B613}" destId="{29DE1146-649E-4156-A473-9ACFD77031B9}" srcOrd="0" destOrd="0" presId="urn:microsoft.com/office/officeart/2005/8/layout/hList1"/>
    <dgm:cxn modelId="{F65EFC7A-DA0F-4423-99B6-C7B4D7F38936}" srcId="{14C7D15E-9BCB-44C1-A57D-294AF3914318}" destId="{A24F319E-EC47-4047-9548-9600413E7E3C}" srcOrd="2" destOrd="0" parTransId="{2ED17110-5E1A-4C3D-B8D8-BE0DBAB82965}" sibTransId="{FBE9933E-8312-4F61-B8F5-92CF691411D5}"/>
    <dgm:cxn modelId="{6E104986-FEA2-42F2-8796-D25C7B2DD150}" srcId="{47A163BF-04A6-4792-A058-C32433EC9C50}" destId="{14C7D15E-9BCB-44C1-A57D-294AF3914318}" srcOrd="2" destOrd="0" parTransId="{FB5E7DB7-9F71-4B10-9D0D-2E069DA34D7E}" sibTransId="{21E6BF6B-2698-49A8-B68A-A14B887CA6ED}"/>
    <dgm:cxn modelId="{2CD483AE-4280-476D-80F1-55EEDC2B2476}" srcId="{98EF6334-5FF6-4A8C-A856-29FF86A8CA0A}" destId="{DEFFEAF5-93EC-43A7-99FD-AB70F030A9D1}" srcOrd="2" destOrd="0" parTransId="{CBB290B8-1237-47D6-8672-2F1CFD91D553}" sibTransId="{9DBB66B5-DA06-45E7-AE59-84CA86323A1D}"/>
    <dgm:cxn modelId="{101DCD7F-EEBD-4203-B4C8-CA5735787933}" srcId="{47A163BF-04A6-4792-A058-C32433EC9C50}" destId="{98EF6334-5FF6-4A8C-A856-29FF86A8CA0A}" srcOrd="1" destOrd="0" parTransId="{D84C3E62-2FB0-4AC1-8CBD-C9A1300E98B0}" sibTransId="{4A9051D7-8DA2-460A-862B-AEF3D5028DA1}"/>
    <dgm:cxn modelId="{36E9D021-AB6C-482D-B55E-31E159FC4441}" type="presOf" srcId="{E49F399E-6E9F-46B9-B5B7-B26D1B0051D4}" destId="{05E66CD8-15E0-45FF-86BF-64FDA8E4E7E6}" srcOrd="0" destOrd="3" presId="urn:microsoft.com/office/officeart/2005/8/layout/hList1"/>
    <dgm:cxn modelId="{779ADDF7-3DB6-44D7-999C-2746932A83C6}" type="presOf" srcId="{948CA1D3-3C8D-4717-A543-1A22354B0E07}" destId="{FE538AB2-F35D-49E4-BB88-BC680A695308}" srcOrd="0" destOrd="1" presId="urn:microsoft.com/office/officeart/2005/8/layout/hList1"/>
    <dgm:cxn modelId="{84A244F3-2AB2-401A-9C07-70676FBA9500}" type="presOf" srcId="{8882DAB3-996B-4E4B-8003-A907D321754A}" destId="{29DE1146-649E-4156-A473-9ACFD77031B9}" srcOrd="0" destOrd="4" presId="urn:microsoft.com/office/officeart/2005/8/layout/hList1"/>
    <dgm:cxn modelId="{45AB3F47-1A60-4037-B0A5-880B48C35DCF}" type="presOf" srcId="{91E51CE2-0D86-4048-8794-2F5DA2D38D27}" destId="{FE538AB2-F35D-49E4-BB88-BC680A695308}" srcOrd="0" destOrd="4" presId="urn:microsoft.com/office/officeart/2005/8/layout/hList1"/>
    <dgm:cxn modelId="{2713ED20-1785-415B-B7C4-C206E3F21000}" type="presOf" srcId="{E4117E9C-9E1A-4656-9AF4-1379BAFAAC0D}" destId="{05E66CD8-15E0-45FF-86BF-64FDA8E4E7E6}" srcOrd="0" destOrd="0" presId="urn:microsoft.com/office/officeart/2005/8/layout/hList1"/>
    <dgm:cxn modelId="{BAB5E52F-4EF3-4B08-8917-5888E34C3CAF}" srcId="{7CFF1E44-2CFE-4F83-B780-C132B200F56B}" destId="{91E51CE2-0D86-4048-8794-2F5DA2D38D27}" srcOrd="4" destOrd="0" parTransId="{0A08B51D-FCDE-47B1-A373-321D82811B7C}" sibTransId="{A29005DA-2E9D-4CC7-82E8-602089A99E3A}"/>
    <dgm:cxn modelId="{AA1D0F15-3A60-44E9-87C1-0436DCB6AFB8}" type="presOf" srcId="{47A163BF-04A6-4792-A058-C32433EC9C50}" destId="{BE77121B-CE44-4CEF-80CC-890ED2547A07}" srcOrd="0" destOrd="0" presId="urn:microsoft.com/office/officeart/2005/8/layout/hList1"/>
    <dgm:cxn modelId="{96E1C01A-AE2C-46B6-A601-560891F4E86C}" type="presOf" srcId="{14C7D15E-9BCB-44C1-A57D-294AF3914318}" destId="{AADA9529-DB0C-41D8-ABA7-533E1CF14AEA}" srcOrd="0" destOrd="0" presId="urn:microsoft.com/office/officeart/2005/8/layout/hList1"/>
    <dgm:cxn modelId="{ACEC5EB4-57AE-496F-A0F2-E598D25CE077}" srcId="{14C7D15E-9BCB-44C1-A57D-294AF3914318}" destId="{18FC0A2D-5D04-496C-85FA-585A5A9BF39B}" srcOrd="3" destOrd="0" parTransId="{BA2C3630-25D2-4EC3-8B8D-B065CD5D4221}" sibTransId="{5154A388-5BE0-4C93-A345-B597D2894A95}"/>
    <dgm:cxn modelId="{5BAC3F82-8D56-4240-8E7B-A1CCBE8ADC3A}" type="presParOf" srcId="{BE77121B-CE44-4CEF-80CC-890ED2547A07}" destId="{4E37F595-6E7A-4034-BD18-BDD0B8601DA3}" srcOrd="0" destOrd="0" presId="urn:microsoft.com/office/officeart/2005/8/layout/hList1"/>
    <dgm:cxn modelId="{0992BEBF-608E-4BE6-B137-A73B2F4FA89D}" type="presParOf" srcId="{4E37F595-6E7A-4034-BD18-BDD0B8601DA3}" destId="{56419E6F-786C-48B3-BA5A-B42AF3D3694C}" srcOrd="0" destOrd="0" presId="urn:microsoft.com/office/officeart/2005/8/layout/hList1"/>
    <dgm:cxn modelId="{CB6784D5-AF7A-414D-8842-89F8FE014D59}" type="presParOf" srcId="{4E37F595-6E7A-4034-BD18-BDD0B8601DA3}" destId="{FE538AB2-F35D-49E4-BB88-BC680A695308}" srcOrd="1" destOrd="0" presId="urn:microsoft.com/office/officeart/2005/8/layout/hList1"/>
    <dgm:cxn modelId="{1BA55C22-7A60-4503-8030-85F2C0602DFE}" type="presParOf" srcId="{BE77121B-CE44-4CEF-80CC-890ED2547A07}" destId="{9D8BEC94-8E99-4406-928B-12B6A33CF9EB}" srcOrd="1" destOrd="0" presId="urn:microsoft.com/office/officeart/2005/8/layout/hList1"/>
    <dgm:cxn modelId="{2B090B9A-5582-4706-82BA-596E63B7C3B8}" type="presParOf" srcId="{BE77121B-CE44-4CEF-80CC-890ED2547A07}" destId="{B0B51BDC-4EC2-42EE-8A7A-9EC4D5D8AF3E}" srcOrd="2" destOrd="0" presId="urn:microsoft.com/office/officeart/2005/8/layout/hList1"/>
    <dgm:cxn modelId="{664EF64F-E974-4F4B-B558-E87EAC2E9FF5}" type="presParOf" srcId="{B0B51BDC-4EC2-42EE-8A7A-9EC4D5D8AF3E}" destId="{EDE47921-2CE4-46CE-9F72-C7A381FAD575}" srcOrd="0" destOrd="0" presId="urn:microsoft.com/office/officeart/2005/8/layout/hList1"/>
    <dgm:cxn modelId="{457BB26D-14E0-4C53-A95A-4C341765654E}" type="presParOf" srcId="{B0B51BDC-4EC2-42EE-8A7A-9EC4D5D8AF3E}" destId="{05E66CD8-15E0-45FF-86BF-64FDA8E4E7E6}" srcOrd="1" destOrd="0" presId="urn:microsoft.com/office/officeart/2005/8/layout/hList1"/>
    <dgm:cxn modelId="{75B3945B-194F-4E3D-A676-DEA90391DEBD}" type="presParOf" srcId="{BE77121B-CE44-4CEF-80CC-890ED2547A07}" destId="{87B95E32-F802-45BD-8F87-FC42E2CB44F5}" srcOrd="3" destOrd="0" presId="urn:microsoft.com/office/officeart/2005/8/layout/hList1"/>
    <dgm:cxn modelId="{2B7F10D3-FB68-4870-A3AA-4B77A3437213}" type="presParOf" srcId="{BE77121B-CE44-4CEF-80CC-890ED2547A07}" destId="{09AD4048-0260-4E09-A71A-2C0F6EE7C8D6}" srcOrd="4" destOrd="0" presId="urn:microsoft.com/office/officeart/2005/8/layout/hList1"/>
    <dgm:cxn modelId="{C280105E-D099-450E-992D-B07287D46ABB}" type="presParOf" srcId="{09AD4048-0260-4E09-A71A-2C0F6EE7C8D6}" destId="{AADA9529-DB0C-41D8-ABA7-533E1CF14AEA}" srcOrd="0" destOrd="0" presId="urn:microsoft.com/office/officeart/2005/8/layout/hList1"/>
    <dgm:cxn modelId="{4065603D-68B2-4845-A44B-79AE6B904F28}" type="presParOf" srcId="{09AD4048-0260-4E09-A71A-2C0F6EE7C8D6}" destId="{29DE1146-649E-4156-A473-9ACFD77031B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C153EE-B64D-4E77-BEF6-CB8E3FF00C12}" type="doc">
      <dgm:prSet loTypeId="urn:microsoft.com/office/officeart/2005/8/layout/orgChart1" loCatId="hierarchy" qsTypeId="urn:microsoft.com/office/officeart/2005/8/quickstyle/simple1" qsCatId="simple" csTypeId="urn:microsoft.com/office/officeart/2005/8/colors/accent1_2" csCatId="accent1" phldr="1"/>
      <dgm:spPr/>
    </dgm:pt>
    <dgm:pt modelId="{7795896D-41ED-4E56-9ACB-B7AC3F11FF22}">
      <dgm:prSet/>
      <dgm:spPr>
        <a:solidFill>
          <a:schemeClr val="bg1">
            <a:lumMod val="9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Riscul</a:t>
          </a: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de audit</a:t>
          </a:r>
          <a:r>
            <a:rPr kumimoji="0" lang="ro-RO"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(RA)</a:t>
          </a:r>
          <a:endPar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endParaRPr>
        </a:p>
      </dgm:t>
    </dgm:pt>
    <dgm:pt modelId="{6D957D3C-CD10-447E-B46D-8C36CD117D48}" type="parTrans" cxnId="{499F2FBE-BA1E-4B1F-BE25-FB1F5002331B}">
      <dgm:prSet/>
      <dgm:spPr/>
      <dgm:t>
        <a:bodyPr/>
        <a:lstStyle/>
        <a:p>
          <a:endParaRPr lang="en-GB"/>
        </a:p>
      </dgm:t>
    </dgm:pt>
    <dgm:pt modelId="{E49177E3-732E-4830-9B2E-DC1B1E2A4961}" type="sibTrans" cxnId="{499F2FBE-BA1E-4B1F-BE25-FB1F5002331B}">
      <dgm:prSet/>
      <dgm:spPr/>
      <dgm:t>
        <a:bodyPr/>
        <a:lstStyle/>
        <a:p>
          <a:endParaRPr lang="en-GB"/>
        </a:p>
      </dgm:t>
    </dgm:pt>
    <dgm:pt modelId="{7C4CD117-EE0B-4B53-A7CF-BACE296FDC74}">
      <dgm:prSet/>
      <dgm:spPr>
        <a:solidFill>
          <a:schemeClr val="bg1">
            <a:lumMod val="9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Riscul</a:t>
          </a: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a:t>
          </a: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inerent</a:t>
          </a:r>
          <a:r>
            <a:rPr kumimoji="0" lang="ro-RO"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(RI)</a:t>
          </a:r>
          <a:endPar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endParaRPr>
        </a:p>
      </dgm:t>
    </dgm:pt>
    <dgm:pt modelId="{85121560-5635-4062-938A-D3617C23FBDD}" type="parTrans" cxnId="{0029D3BC-22AB-4461-8B98-345F0E4517B8}">
      <dgm:prSet/>
      <dgm:spPr/>
      <dgm:t>
        <a:bodyPr/>
        <a:lstStyle/>
        <a:p>
          <a:endParaRPr lang="en-GB"/>
        </a:p>
      </dgm:t>
    </dgm:pt>
    <dgm:pt modelId="{E1970D7E-2743-4D97-900A-A1EAD98490E7}" type="sibTrans" cxnId="{0029D3BC-22AB-4461-8B98-345F0E4517B8}">
      <dgm:prSet/>
      <dgm:spPr/>
      <dgm:t>
        <a:bodyPr/>
        <a:lstStyle/>
        <a:p>
          <a:endParaRPr lang="en-GB"/>
        </a:p>
      </dgm:t>
    </dgm:pt>
    <dgm:pt modelId="{B10F47F3-DA05-4A82-823F-72ECCB30259B}">
      <dgm:prSet/>
      <dgm:spPr>
        <a:solidFill>
          <a:schemeClr val="bg1">
            <a:lumMod val="9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Riscul</a:t>
          </a: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ca </a:t>
          </a: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situatiile</a:t>
          </a: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financiare</a:t>
          </a: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sa</a:t>
          </a: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fie </a:t>
          </a: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denaturate</a:t>
          </a: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a:t>
          </a:r>
        </a:p>
      </dgm:t>
    </dgm:pt>
    <dgm:pt modelId="{DB21E709-96EA-4E3A-9783-894B7E0C50CE}" type="parTrans" cxnId="{AC28A831-D0BE-475C-B292-75DF75BB5611}">
      <dgm:prSet/>
      <dgm:spPr/>
      <dgm:t>
        <a:bodyPr/>
        <a:lstStyle/>
        <a:p>
          <a:endParaRPr lang="en-GB"/>
        </a:p>
      </dgm:t>
    </dgm:pt>
    <dgm:pt modelId="{6800275E-1B35-421A-94E1-1D56A4C20D7B}" type="sibTrans" cxnId="{AC28A831-D0BE-475C-B292-75DF75BB5611}">
      <dgm:prSet/>
      <dgm:spPr/>
      <dgm:t>
        <a:bodyPr/>
        <a:lstStyle/>
        <a:p>
          <a:endParaRPr lang="en-GB"/>
        </a:p>
      </dgm:t>
    </dgm:pt>
    <dgm:pt modelId="{B8901827-9E82-4E26-87B0-A94BF839C03C}">
      <dgm:prSet/>
      <dgm:spPr>
        <a:solidFill>
          <a:schemeClr val="bg1">
            <a:lumMod val="9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Riscul</a:t>
          </a: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de control</a:t>
          </a:r>
          <a:r>
            <a:rPr kumimoji="0" lang="ro-RO"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(RC)</a:t>
          </a:r>
          <a:endPar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endParaRPr>
        </a:p>
      </dgm:t>
    </dgm:pt>
    <dgm:pt modelId="{805ACAB0-37F5-4A25-A940-A8E9DE8783FA}" type="parTrans" cxnId="{DF254ADE-C65D-4A3E-9AAB-93F4BC2B59E2}">
      <dgm:prSet/>
      <dgm:spPr/>
      <dgm:t>
        <a:bodyPr/>
        <a:lstStyle/>
        <a:p>
          <a:endParaRPr lang="en-GB"/>
        </a:p>
      </dgm:t>
    </dgm:pt>
    <dgm:pt modelId="{AE8D233F-A32E-4021-A617-9F03D8482D8F}" type="sibTrans" cxnId="{DF254ADE-C65D-4A3E-9AAB-93F4BC2B59E2}">
      <dgm:prSet/>
      <dgm:spPr/>
      <dgm:t>
        <a:bodyPr/>
        <a:lstStyle/>
        <a:p>
          <a:endParaRPr lang="en-GB"/>
        </a:p>
      </dgm:t>
    </dgm:pt>
    <dgm:pt modelId="{A8F5F68A-5BEF-46CD-A83A-8F4A09C2EE14}">
      <dgm:prSet/>
      <dgm:spPr>
        <a:solidFill>
          <a:schemeClr val="bg1">
            <a:lumMod val="9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Riscul</a:t>
          </a: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de </a:t>
          </a: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detectare</a:t>
          </a:r>
          <a:r>
            <a:rPr kumimoji="0" lang="ro-RO"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(RD)</a:t>
          </a:r>
          <a:endPar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endParaRPr>
        </a:p>
      </dgm:t>
    </dgm:pt>
    <dgm:pt modelId="{B6DE1404-8B67-4140-9846-5E22B82AF261}" type="parTrans" cxnId="{1A5C7A67-72BC-4E8C-BA40-BE4435C21F42}">
      <dgm:prSet/>
      <dgm:spPr/>
      <dgm:t>
        <a:bodyPr/>
        <a:lstStyle/>
        <a:p>
          <a:endParaRPr lang="en-GB"/>
        </a:p>
      </dgm:t>
    </dgm:pt>
    <dgm:pt modelId="{E846792B-0AA9-4D75-9CB8-27D0D18E8A12}" type="sibTrans" cxnId="{1A5C7A67-72BC-4E8C-BA40-BE4435C21F42}">
      <dgm:prSet/>
      <dgm:spPr/>
      <dgm:t>
        <a:bodyPr/>
        <a:lstStyle/>
        <a:p>
          <a:endParaRPr lang="en-GB"/>
        </a:p>
      </dgm:t>
    </dgm:pt>
    <dgm:pt modelId="{15B3EC08-EC58-4370-9A99-E36B2BBEA6BE}">
      <dgm:prSet/>
      <dgm:spPr>
        <a:solidFill>
          <a:schemeClr val="bg1">
            <a:lumMod val="9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Risc</a:t>
          </a: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a:t>
          </a:r>
          <a:r>
            <a:rPr kumimoji="0" lang="en-US" altLang="en-US" b="0" i="0" u="none" strike="noStrike" cap="none" normalizeH="0" baseline="0" dirty="0" err="1">
              <a:ln>
                <a:noFill/>
              </a:ln>
              <a:solidFill>
                <a:schemeClr val="tx1"/>
              </a:solidFill>
              <a:effectLst/>
              <a:latin typeface="Verdana" panose="020B0604030504040204" pitchFamily="34" charset="0"/>
              <a:cs typeface="Arial" panose="020B0604020202020204" pitchFamily="34" charset="0"/>
            </a:rPr>
            <a:t>ce</a:t>
          </a: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tine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de auditor</a:t>
          </a:r>
        </a:p>
      </dgm:t>
    </dgm:pt>
    <dgm:pt modelId="{048D5BFD-AA21-4724-86B5-5DF11350F6DC}" type="parTrans" cxnId="{BC1D1F95-FEF2-4B33-92D7-8FFE4863DC56}">
      <dgm:prSet/>
      <dgm:spPr/>
      <dgm:t>
        <a:bodyPr/>
        <a:lstStyle/>
        <a:p>
          <a:endParaRPr lang="en-GB"/>
        </a:p>
      </dgm:t>
    </dgm:pt>
    <dgm:pt modelId="{982CB229-8674-4662-9CCB-7B52C2D3BC1E}" type="sibTrans" cxnId="{BC1D1F95-FEF2-4B33-92D7-8FFE4863DC56}">
      <dgm:prSet/>
      <dgm:spPr/>
      <dgm:t>
        <a:bodyPr/>
        <a:lstStyle/>
        <a:p>
          <a:endParaRPr lang="en-GB"/>
        </a:p>
      </dgm:t>
    </dgm:pt>
    <dgm:pt modelId="{9298FCC5-B06B-45F5-926F-31949D66EC58}" type="pres">
      <dgm:prSet presAssocID="{0EC153EE-B64D-4E77-BEF6-CB8E3FF00C12}" presName="hierChild1" presStyleCnt="0">
        <dgm:presLayoutVars>
          <dgm:orgChart val="1"/>
          <dgm:chPref val="1"/>
          <dgm:dir/>
          <dgm:animOne val="branch"/>
          <dgm:animLvl val="lvl"/>
          <dgm:resizeHandles/>
        </dgm:presLayoutVars>
      </dgm:prSet>
      <dgm:spPr/>
    </dgm:pt>
    <dgm:pt modelId="{6A0D9627-CDBC-4D66-BF75-8D3ACC54EFC1}" type="pres">
      <dgm:prSet presAssocID="{7795896D-41ED-4E56-9ACB-B7AC3F11FF22}" presName="hierRoot1" presStyleCnt="0">
        <dgm:presLayoutVars>
          <dgm:hierBranch/>
        </dgm:presLayoutVars>
      </dgm:prSet>
      <dgm:spPr/>
    </dgm:pt>
    <dgm:pt modelId="{0B1990FF-D897-4871-BF00-E518DB873FA2}" type="pres">
      <dgm:prSet presAssocID="{7795896D-41ED-4E56-9ACB-B7AC3F11FF22}" presName="rootComposite1" presStyleCnt="0"/>
      <dgm:spPr/>
    </dgm:pt>
    <dgm:pt modelId="{964DA38A-722A-4F7F-B94C-F0425C6F8B24}" type="pres">
      <dgm:prSet presAssocID="{7795896D-41ED-4E56-9ACB-B7AC3F11FF22}" presName="rootText1" presStyleLbl="node0" presStyleIdx="0" presStyleCnt="1" custLinFactNeighborX="5482" custLinFactNeighborY="-912">
        <dgm:presLayoutVars>
          <dgm:chPref val="3"/>
        </dgm:presLayoutVars>
      </dgm:prSet>
      <dgm:spPr/>
      <dgm:t>
        <a:bodyPr/>
        <a:lstStyle/>
        <a:p>
          <a:endParaRPr lang="en-US"/>
        </a:p>
      </dgm:t>
    </dgm:pt>
    <dgm:pt modelId="{7A016931-2670-4921-A55A-5E28C009202E}" type="pres">
      <dgm:prSet presAssocID="{7795896D-41ED-4E56-9ACB-B7AC3F11FF22}" presName="rootConnector1" presStyleLbl="node1" presStyleIdx="0" presStyleCnt="0"/>
      <dgm:spPr/>
      <dgm:t>
        <a:bodyPr/>
        <a:lstStyle/>
        <a:p>
          <a:endParaRPr lang="en-US"/>
        </a:p>
      </dgm:t>
    </dgm:pt>
    <dgm:pt modelId="{14AF2F6A-3EE7-4F30-AB35-7BB4BA317E81}" type="pres">
      <dgm:prSet presAssocID="{7795896D-41ED-4E56-9ACB-B7AC3F11FF22}" presName="hierChild2" presStyleCnt="0"/>
      <dgm:spPr/>
    </dgm:pt>
    <dgm:pt modelId="{4A7066C1-149E-4E04-8F7C-5FF54D6994DD}" type="pres">
      <dgm:prSet presAssocID="{85121560-5635-4062-938A-D3617C23FBDD}" presName="Name35" presStyleLbl="parChTrans1D2" presStyleIdx="0" presStyleCnt="3"/>
      <dgm:spPr/>
      <dgm:t>
        <a:bodyPr/>
        <a:lstStyle/>
        <a:p>
          <a:endParaRPr lang="en-US"/>
        </a:p>
      </dgm:t>
    </dgm:pt>
    <dgm:pt modelId="{F0A0AA89-EDA6-4063-BD16-6A56EC2F0EE0}" type="pres">
      <dgm:prSet presAssocID="{7C4CD117-EE0B-4B53-A7CF-BACE296FDC74}" presName="hierRoot2" presStyleCnt="0">
        <dgm:presLayoutVars>
          <dgm:hierBranch/>
        </dgm:presLayoutVars>
      </dgm:prSet>
      <dgm:spPr/>
    </dgm:pt>
    <dgm:pt modelId="{E8C66685-2A6B-457A-8802-1E65B3FD6C88}" type="pres">
      <dgm:prSet presAssocID="{7C4CD117-EE0B-4B53-A7CF-BACE296FDC74}" presName="rootComposite" presStyleCnt="0"/>
      <dgm:spPr/>
    </dgm:pt>
    <dgm:pt modelId="{39C370FD-7A54-44B3-A2C1-C711E05AA7BC}" type="pres">
      <dgm:prSet presAssocID="{7C4CD117-EE0B-4B53-A7CF-BACE296FDC74}" presName="rootText" presStyleLbl="node2" presStyleIdx="0" presStyleCnt="3" custLinFactNeighborX="5482" custLinFactNeighborY="-912">
        <dgm:presLayoutVars>
          <dgm:chPref val="3"/>
        </dgm:presLayoutVars>
      </dgm:prSet>
      <dgm:spPr/>
      <dgm:t>
        <a:bodyPr/>
        <a:lstStyle/>
        <a:p>
          <a:endParaRPr lang="en-US"/>
        </a:p>
      </dgm:t>
    </dgm:pt>
    <dgm:pt modelId="{DCBB2601-BC61-4205-AF30-91A3D827A127}" type="pres">
      <dgm:prSet presAssocID="{7C4CD117-EE0B-4B53-A7CF-BACE296FDC74}" presName="rootConnector" presStyleLbl="node2" presStyleIdx="0" presStyleCnt="3"/>
      <dgm:spPr/>
      <dgm:t>
        <a:bodyPr/>
        <a:lstStyle/>
        <a:p>
          <a:endParaRPr lang="en-US"/>
        </a:p>
      </dgm:t>
    </dgm:pt>
    <dgm:pt modelId="{FA15CA91-04E9-4E4A-B6A6-EBB9A3C2832E}" type="pres">
      <dgm:prSet presAssocID="{7C4CD117-EE0B-4B53-A7CF-BACE296FDC74}" presName="hierChild4" presStyleCnt="0"/>
      <dgm:spPr/>
    </dgm:pt>
    <dgm:pt modelId="{6BA21525-8223-4F9A-A5F4-8C248B609358}" type="pres">
      <dgm:prSet presAssocID="{DB21E709-96EA-4E3A-9783-894B7E0C50CE}" presName="Name35" presStyleLbl="parChTrans1D3" presStyleIdx="0" presStyleCnt="2"/>
      <dgm:spPr/>
      <dgm:t>
        <a:bodyPr/>
        <a:lstStyle/>
        <a:p>
          <a:endParaRPr lang="en-US"/>
        </a:p>
      </dgm:t>
    </dgm:pt>
    <dgm:pt modelId="{18CCBD9A-5D59-4AAE-9ED1-617DE0135CC7}" type="pres">
      <dgm:prSet presAssocID="{B10F47F3-DA05-4A82-823F-72ECCB30259B}" presName="hierRoot2" presStyleCnt="0">
        <dgm:presLayoutVars>
          <dgm:hierBranch val="r"/>
        </dgm:presLayoutVars>
      </dgm:prSet>
      <dgm:spPr/>
    </dgm:pt>
    <dgm:pt modelId="{E381DA56-F1B1-4438-A95B-D8D95D096DF7}" type="pres">
      <dgm:prSet presAssocID="{B10F47F3-DA05-4A82-823F-72ECCB30259B}" presName="rootComposite" presStyleCnt="0"/>
      <dgm:spPr/>
    </dgm:pt>
    <dgm:pt modelId="{B0D0C091-DFB8-4174-9D8C-D43FB37D7AA0}" type="pres">
      <dgm:prSet presAssocID="{B10F47F3-DA05-4A82-823F-72ECCB30259B}" presName="rootText" presStyleLbl="node3" presStyleIdx="0" presStyleCnt="2" custLinFactNeighborX="5482" custLinFactNeighborY="-912">
        <dgm:presLayoutVars>
          <dgm:chPref val="3"/>
        </dgm:presLayoutVars>
      </dgm:prSet>
      <dgm:spPr/>
      <dgm:t>
        <a:bodyPr/>
        <a:lstStyle/>
        <a:p>
          <a:endParaRPr lang="en-US"/>
        </a:p>
      </dgm:t>
    </dgm:pt>
    <dgm:pt modelId="{BD46CE1F-1269-4F68-A10F-E475205670CA}" type="pres">
      <dgm:prSet presAssocID="{B10F47F3-DA05-4A82-823F-72ECCB30259B}" presName="rootConnector" presStyleLbl="node3" presStyleIdx="0" presStyleCnt="2"/>
      <dgm:spPr/>
      <dgm:t>
        <a:bodyPr/>
        <a:lstStyle/>
        <a:p>
          <a:endParaRPr lang="en-US"/>
        </a:p>
      </dgm:t>
    </dgm:pt>
    <dgm:pt modelId="{86A4152D-5562-48F1-B6D1-36B76D6741C8}" type="pres">
      <dgm:prSet presAssocID="{B10F47F3-DA05-4A82-823F-72ECCB30259B}" presName="hierChild4" presStyleCnt="0"/>
      <dgm:spPr/>
    </dgm:pt>
    <dgm:pt modelId="{583E9D1B-87E4-484B-A003-4E59AA409719}" type="pres">
      <dgm:prSet presAssocID="{B10F47F3-DA05-4A82-823F-72ECCB30259B}" presName="hierChild5" presStyleCnt="0"/>
      <dgm:spPr/>
    </dgm:pt>
    <dgm:pt modelId="{B85AEAC8-60B1-4E9A-A11F-9EE5C3014EB0}" type="pres">
      <dgm:prSet presAssocID="{7C4CD117-EE0B-4B53-A7CF-BACE296FDC74}" presName="hierChild5" presStyleCnt="0"/>
      <dgm:spPr/>
    </dgm:pt>
    <dgm:pt modelId="{993C7F65-8CC2-4E7F-9BCB-4AD5FE40DE9E}" type="pres">
      <dgm:prSet presAssocID="{805ACAB0-37F5-4A25-A940-A8E9DE8783FA}" presName="Name35" presStyleLbl="parChTrans1D2" presStyleIdx="1" presStyleCnt="3"/>
      <dgm:spPr/>
      <dgm:t>
        <a:bodyPr/>
        <a:lstStyle/>
        <a:p>
          <a:endParaRPr lang="en-US"/>
        </a:p>
      </dgm:t>
    </dgm:pt>
    <dgm:pt modelId="{6BA96DFF-EEC6-46E9-88E9-16CC7B00A498}" type="pres">
      <dgm:prSet presAssocID="{B8901827-9E82-4E26-87B0-A94BF839C03C}" presName="hierRoot2" presStyleCnt="0">
        <dgm:presLayoutVars>
          <dgm:hierBranch/>
        </dgm:presLayoutVars>
      </dgm:prSet>
      <dgm:spPr/>
    </dgm:pt>
    <dgm:pt modelId="{A743AAFE-0B5B-443A-A2A2-FFA9B0A65F5C}" type="pres">
      <dgm:prSet presAssocID="{B8901827-9E82-4E26-87B0-A94BF839C03C}" presName="rootComposite" presStyleCnt="0"/>
      <dgm:spPr/>
    </dgm:pt>
    <dgm:pt modelId="{7A569BD5-AA7F-4F6F-96D6-5606D819190B}" type="pres">
      <dgm:prSet presAssocID="{B8901827-9E82-4E26-87B0-A94BF839C03C}" presName="rootText" presStyleLbl="node2" presStyleIdx="1" presStyleCnt="3" custLinFactNeighborX="5482" custLinFactNeighborY="-912">
        <dgm:presLayoutVars>
          <dgm:chPref val="3"/>
        </dgm:presLayoutVars>
      </dgm:prSet>
      <dgm:spPr/>
      <dgm:t>
        <a:bodyPr/>
        <a:lstStyle/>
        <a:p>
          <a:endParaRPr lang="en-US"/>
        </a:p>
      </dgm:t>
    </dgm:pt>
    <dgm:pt modelId="{1DB9A12A-7A89-488A-A128-9D64809B7F04}" type="pres">
      <dgm:prSet presAssocID="{B8901827-9E82-4E26-87B0-A94BF839C03C}" presName="rootConnector" presStyleLbl="node2" presStyleIdx="1" presStyleCnt="3"/>
      <dgm:spPr/>
      <dgm:t>
        <a:bodyPr/>
        <a:lstStyle/>
        <a:p>
          <a:endParaRPr lang="en-US"/>
        </a:p>
      </dgm:t>
    </dgm:pt>
    <dgm:pt modelId="{33F68926-608B-4CC8-8EA5-E2153C8FA57A}" type="pres">
      <dgm:prSet presAssocID="{B8901827-9E82-4E26-87B0-A94BF839C03C}" presName="hierChild4" presStyleCnt="0"/>
      <dgm:spPr/>
    </dgm:pt>
    <dgm:pt modelId="{89CA78E8-15A7-4BFD-8E22-1AC272542968}" type="pres">
      <dgm:prSet presAssocID="{B8901827-9E82-4E26-87B0-A94BF839C03C}" presName="hierChild5" presStyleCnt="0"/>
      <dgm:spPr/>
    </dgm:pt>
    <dgm:pt modelId="{E05D2115-F14A-46CD-BC88-51AA6DC6B8D5}" type="pres">
      <dgm:prSet presAssocID="{B6DE1404-8B67-4140-9846-5E22B82AF261}" presName="Name35" presStyleLbl="parChTrans1D2" presStyleIdx="2" presStyleCnt="3"/>
      <dgm:spPr/>
      <dgm:t>
        <a:bodyPr/>
        <a:lstStyle/>
        <a:p>
          <a:endParaRPr lang="en-US"/>
        </a:p>
      </dgm:t>
    </dgm:pt>
    <dgm:pt modelId="{D0F23CC8-6AD1-49B0-9FF9-067C2E6B4B1F}" type="pres">
      <dgm:prSet presAssocID="{A8F5F68A-5BEF-46CD-A83A-8F4A09C2EE14}" presName="hierRoot2" presStyleCnt="0">
        <dgm:presLayoutVars>
          <dgm:hierBranch/>
        </dgm:presLayoutVars>
      </dgm:prSet>
      <dgm:spPr/>
    </dgm:pt>
    <dgm:pt modelId="{07C60D6B-9B7D-4A3F-97CF-7E40B23E4EA8}" type="pres">
      <dgm:prSet presAssocID="{A8F5F68A-5BEF-46CD-A83A-8F4A09C2EE14}" presName="rootComposite" presStyleCnt="0"/>
      <dgm:spPr/>
    </dgm:pt>
    <dgm:pt modelId="{B178C136-6225-41D1-8131-F23F51CDA405}" type="pres">
      <dgm:prSet presAssocID="{A8F5F68A-5BEF-46CD-A83A-8F4A09C2EE14}" presName="rootText" presStyleLbl="node2" presStyleIdx="2" presStyleCnt="3" custLinFactNeighborX="5482" custLinFactNeighborY="-912">
        <dgm:presLayoutVars>
          <dgm:chPref val="3"/>
        </dgm:presLayoutVars>
      </dgm:prSet>
      <dgm:spPr/>
      <dgm:t>
        <a:bodyPr/>
        <a:lstStyle/>
        <a:p>
          <a:endParaRPr lang="en-US"/>
        </a:p>
      </dgm:t>
    </dgm:pt>
    <dgm:pt modelId="{EA1CF5CE-CBFF-4353-B2B9-2A02E559D099}" type="pres">
      <dgm:prSet presAssocID="{A8F5F68A-5BEF-46CD-A83A-8F4A09C2EE14}" presName="rootConnector" presStyleLbl="node2" presStyleIdx="2" presStyleCnt="3"/>
      <dgm:spPr/>
      <dgm:t>
        <a:bodyPr/>
        <a:lstStyle/>
        <a:p>
          <a:endParaRPr lang="en-US"/>
        </a:p>
      </dgm:t>
    </dgm:pt>
    <dgm:pt modelId="{21000C6A-B571-4936-B236-FE851E8C491F}" type="pres">
      <dgm:prSet presAssocID="{A8F5F68A-5BEF-46CD-A83A-8F4A09C2EE14}" presName="hierChild4" presStyleCnt="0"/>
      <dgm:spPr/>
    </dgm:pt>
    <dgm:pt modelId="{0B7A9DF0-6BC7-454C-B651-C203072C0FAB}" type="pres">
      <dgm:prSet presAssocID="{048D5BFD-AA21-4724-86B5-5DF11350F6DC}" presName="Name35" presStyleLbl="parChTrans1D3" presStyleIdx="1" presStyleCnt="2"/>
      <dgm:spPr/>
      <dgm:t>
        <a:bodyPr/>
        <a:lstStyle/>
        <a:p>
          <a:endParaRPr lang="en-US"/>
        </a:p>
      </dgm:t>
    </dgm:pt>
    <dgm:pt modelId="{7C04AE8B-74AA-4BF0-810C-07F9E55BAA0B}" type="pres">
      <dgm:prSet presAssocID="{15B3EC08-EC58-4370-9A99-E36B2BBEA6BE}" presName="hierRoot2" presStyleCnt="0">
        <dgm:presLayoutVars>
          <dgm:hierBranch val="r"/>
        </dgm:presLayoutVars>
      </dgm:prSet>
      <dgm:spPr/>
    </dgm:pt>
    <dgm:pt modelId="{492D739E-5A89-49AE-B844-91874B6433B3}" type="pres">
      <dgm:prSet presAssocID="{15B3EC08-EC58-4370-9A99-E36B2BBEA6BE}" presName="rootComposite" presStyleCnt="0"/>
      <dgm:spPr/>
    </dgm:pt>
    <dgm:pt modelId="{430D7F7C-A148-4AA4-997C-31069CD84183}" type="pres">
      <dgm:prSet presAssocID="{15B3EC08-EC58-4370-9A99-E36B2BBEA6BE}" presName="rootText" presStyleLbl="node3" presStyleIdx="1" presStyleCnt="2" custLinFactNeighborX="5482" custLinFactNeighborY="-912">
        <dgm:presLayoutVars>
          <dgm:chPref val="3"/>
        </dgm:presLayoutVars>
      </dgm:prSet>
      <dgm:spPr/>
      <dgm:t>
        <a:bodyPr/>
        <a:lstStyle/>
        <a:p>
          <a:endParaRPr lang="en-US"/>
        </a:p>
      </dgm:t>
    </dgm:pt>
    <dgm:pt modelId="{04BBB6B4-3E5D-471E-A854-38FF4C3109B1}" type="pres">
      <dgm:prSet presAssocID="{15B3EC08-EC58-4370-9A99-E36B2BBEA6BE}" presName="rootConnector" presStyleLbl="node3" presStyleIdx="1" presStyleCnt="2"/>
      <dgm:spPr/>
      <dgm:t>
        <a:bodyPr/>
        <a:lstStyle/>
        <a:p>
          <a:endParaRPr lang="en-US"/>
        </a:p>
      </dgm:t>
    </dgm:pt>
    <dgm:pt modelId="{21471C20-F406-431E-B59C-6278F3AE0F52}" type="pres">
      <dgm:prSet presAssocID="{15B3EC08-EC58-4370-9A99-E36B2BBEA6BE}" presName="hierChild4" presStyleCnt="0"/>
      <dgm:spPr/>
    </dgm:pt>
    <dgm:pt modelId="{C5744AFB-B94D-422E-9F17-2240DAA762DA}" type="pres">
      <dgm:prSet presAssocID="{15B3EC08-EC58-4370-9A99-E36B2BBEA6BE}" presName="hierChild5" presStyleCnt="0"/>
      <dgm:spPr/>
    </dgm:pt>
    <dgm:pt modelId="{D3F976D4-65FA-4069-913D-9E58B7772257}" type="pres">
      <dgm:prSet presAssocID="{A8F5F68A-5BEF-46CD-A83A-8F4A09C2EE14}" presName="hierChild5" presStyleCnt="0"/>
      <dgm:spPr/>
    </dgm:pt>
    <dgm:pt modelId="{30F5FBC9-1EB8-4D9C-887A-EFB0B9CC2854}" type="pres">
      <dgm:prSet presAssocID="{7795896D-41ED-4E56-9ACB-B7AC3F11FF22}" presName="hierChild3" presStyleCnt="0"/>
      <dgm:spPr/>
    </dgm:pt>
  </dgm:ptLst>
  <dgm:cxnLst>
    <dgm:cxn modelId="{8685AD45-D6AC-44C6-B1E4-032F2CC2E895}" type="presOf" srcId="{A8F5F68A-5BEF-46CD-A83A-8F4A09C2EE14}" destId="{B178C136-6225-41D1-8131-F23F51CDA405}" srcOrd="0" destOrd="0" presId="urn:microsoft.com/office/officeart/2005/8/layout/orgChart1"/>
    <dgm:cxn modelId="{AC28A831-D0BE-475C-B292-75DF75BB5611}" srcId="{7C4CD117-EE0B-4B53-A7CF-BACE296FDC74}" destId="{B10F47F3-DA05-4A82-823F-72ECCB30259B}" srcOrd="0" destOrd="0" parTransId="{DB21E709-96EA-4E3A-9783-894B7E0C50CE}" sibTransId="{6800275E-1B35-421A-94E1-1D56A4C20D7B}"/>
    <dgm:cxn modelId="{8FE1F866-4253-43DC-9916-815E70A0EF7C}" type="presOf" srcId="{048D5BFD-AA21-4724-86B5-5DF11350F6DC}" destId="{0B7A9DF0-6BC7-454C-B651-C203072C0FAB}" srcOrd="0" destOrd="0" presId="urn:microsoft.com/office/officeart/2005/8/layout/orgChart1"/>
    <dgm:cxn modelId="{96CCD77F-5955-4537-9B44-F9799C10DA2A}" type="presOf" srcId="{B10F47F3-DA05-4A82-823F-72ECCB30259B}" destId="{BD46CE1F-1269-4F68-A10F-E475205670CA}" srcOrd="1" destOrd="0" presId="urn:microsoft.com/office/officeart/2005/8/layout/orgChart1"/>
    <dgm:cxn modelId="{F4D62D48-FE0C-4B18-A8A4-C186102E038B}" type="presOf" srcId="{15B3EC08-EC58-4370-9A99-E36B2BBEA6BE}" destId="{430D7F7C-A148-4AA4-997C-31069CD84183}" srcOrd="0" destOrd="0" presId="urn:microsoft.com/office/officeart/2005/8/layout/orgChart1"/>
    <dgm:cxn modelId="{BC1D1F95-FEF2-4B33-92D7-8FFE4863DC56}" srcId="{A8F5F68A-5BEF-46CD-A83A-8F4A09C2EE14}" destId="{15B3EC08-EC58-4370-9A99-E36B2BBEA6BE}" srcOrd="0" destOrd="0" parTransId="{048D5BFD-AA21-4724-86B5-5DF11350F6DC}" sibTransId="{982CB229-8674-4662-9CCB-7B52C2D3BC1E}"/>
    <dgm:cxn modelId="{E4BF2A6A-93C8-4A9B-8831-0361BD387938}" type="presOf" srcId="{7C4CD117-EE0B-4B53-A7CF-BACE296FDC74}" destId="{39C370FD-7A54-44B3-A2C1-C711E05AA7BC}" srcOrd="0" destOrd="0" presId="urn:microsoft.com/office/officeart/2005/8/layout/orgChart1"/>
    <dgm:cxn modelId="{1A5C7A67-72BC-4E8C-BA40-BE4435C21F42}" srcId="{7795896D-41ED-4E56-9ACB-B7AC3F11FF22}" destId="{A8F5F68A-5BEF-46CD-A83A-8F4A09C2EE14}" srcOrd="2" destOrd="0" parTransId="{B6DE1404-8B67-4140-9846-5E22B82AF261}" sibTransId="{E846792B-0AA9-4D75-9CB8-27D0D18E8A12}"/>
    <dgm:cxn modelId="{63E79EAC-058A-426C-B20B-F5E67D2DD12E}" type="presOf" srcId="{A8F5F68A-5BEF-46CD-A83A-8F4A09C2EE14}" destId="{EA1CF5CE-CBFF-4353-B2B9-2A02E559D099}" srcOrd="1" destOrd="0" presId="urn:microsoft.com/office/officeart/2005/8/layout/orgChart1"/>
    <dgm:cxn modelId="{79754488-19B2-46F4-8467-6138144BD876}" type="presOf" srcId="{805ACAB0-37F5-4A25-A940-A8E9DE8783FA}" destId="{993C7F65-8CC2-4E7F-9BCB-4AD5FE40DE9E}" srcOrd="0" destOrd="0" presId="urn:microsoft.com/office/officeart/2005/8/layout/orgChart1"/>
    <dgm:cxn modelId="{AC7FBE37-345D-4ED0-8FF7-F9F34C5B3AE5}" type="presOf" srcId="{DB21E709-96EA-4E3A-9783-894B7E0C50CE}" destId="{6BA21525-8223-4F9A-A5F4-8C248B609358}" srcOrd="0" destOrd="0" presId="urn:microsoft.com/office/officeart/2005/8/layout/orgChart1"/>
    <dgm:cxn modelId="{499F2FBE-BA1E-4B1F-BE25-FB1F5002331B}" srcId="{0EC153EE-B64D-4E77-BEF6-CB8E3FF00C12}" destId="{7795896D-41ED-4E56-9ACB-B7AC3F11FF22}" srcOrd="0" destOrd="0" parTransId="{6D957D3C-CD10-447E-B46D-8C36CD117D48}" sibTransId="{E49177E3-732E-4830-9B2E-DC1B1E2A4961}"/>
    <dgm:cxn modelId="{FC18D505-75BC-4BD2-B93F-A39E5EB45FB8}" type="presOf" srcId="{7795896D-41ED-4E56-9ACB-B7AC3F11FF22}" destId="{964DA38A-722A-4F7F-B94C-F0425C6F8B24}" srcOrd="0" destOrd="0" presId="urn:microsoft.com/office/officeart/2005/8/layout/orgChart1"/>
    <dgm:cxn modelId="{6A865169-A689-46E7-BFD0-2C46246F0AC2}" type="presOf" srcId="{7C4CD117-EE0B-4B53-A7CF-BACE296FDC74}" destId="{DCBB2601-BC61-4205-AF30-91A3D827A127}" srcOrd="1" destOrd="0" presId="urn:microsoft.com/office/officeart/2005/8/layout/orgChart1"/>
    <dgm:cxn modelId="{0029D3BC-22AB-4461-8B98-345F0E4517B8}" srcId="{7795896D-41ED-4E56-9ACB-B7AC3F11FF22}" destId="{7C4CD117-EE0B-4B53-A7CF-BACE296FDC74}" srcOrd="0" destOrd="0" parTransId="{85121560-5635-4062-938A-D3617C23FBDD}" sibTransId="{E1970D7E-2743-4D97-900A-A1EAD98490E7}"/>
    <dgm:cxn modelId="{DD478CDE-48CA-4D01-AECF-E1CB45BA2032}" type="presOf" srcId="{B8901827-9E82-4E26-87B0-A94BF839C03C}" destId="{1DB9A12A-7A89-488A-A128-9D64809B7F04}" srcOrd="1" destOrd="0" presId="urn:microsoft.com/office/officeart/2005/8/layout/orgChart1"/>
    <dgm:cxn modelId="{E14669EF-FC80-4D78-AAD4-FF6F86EA2103}" type="presOf" srcId="{15B3EC08-EC58-4370-9A99-E36B2BBEA6BE}" destId="{04BBB6B4-3E5D-471E-A854-38FF4C3109B1}" srcOrd="1" destOrd="0" presId="urn:microsoft.com/office/officeart/2005/8/layout/orgChart1"/>
    <dgm:cxn modelId="{41E0FCB8-2E7D-46D8-9A16-69FF145696A0}" type="presOf" srcId="{B10F47F3-DA05-4A82-823F-72ECCB30259B}" destId="{B0D0C091-DFB8-4174-9D8C-D43FB37D7AA0}" srcOrd="0" destOrd="0" presId="urn:microsoft.com/office/officeart/2005/8/layout/orgChart1"/>
    <dgm:cxn modelId="{1A0709E5-E4CD-4F69-8E8A-84D330D111DB}" type="presOf" srcId="{B8901827-9E82-4E26-87B0-A94BF839C03C}" destId="{7A569BD5-AA7F-4F6F-96D6-5606D819190B}" srcOrd="0" destOrd="0" presId="urn:microsoft.com/office/officeart/2005/8/layout/orgChart1"/>
    <dgm:cxn modelId="{A9CB8A21-E90A-4CBF-AD8A-1D394FD405D1}" type="presOf" srcId="{7795896D-41ED-4E56-9ACB-B7AC3F11FF22}" destId="{7A016931-2670-4921-A55A-5E28C009202E}" srcOrd="1" destOrd="0" presId="urn:microsoft.com/office/officeart/2005/8/layout/orgChart1"/>
    <dgm:cxn modelId="{9FC733F3-062C-45B0-AE8B-EB5DC8D16AD0}" type="presOf" srcId="{B6DE1404-8B67-4140-9846-5E22B82AF261}" destId="{E05D2115-F14A-46CD-BC88-51AA6DC6B8D5}" srcOrd="0" destOrd="0" presId="urn:microsoft.com/office/officeart/2005/8/layout/orgChart1"/>
    <dgm:cxn modelId="{88535C51-0D55-4824-B123-71BED6E92BCB}" type="presOf" srcId="{0EC153EE-B64D-4E77-BEF6-CB8E3FF00C12}" destId="{9298FCC5-B06B-45F5-926F-31949D66EC58}" srcOrd="0" destOrd="0" presId="urn:microsoft.com/office/officeart/2005/8/layout/orgChart1"/>
    <dgm:cxn modelId="{3EF74FE2-2B77-4509-BF66-7662F625AEE4}" type="presOf" srcId="{85121560-5635-4062-938A-D3617C23FBDD}" destId="{4A7066C1-149E-4E04-8F7C-5FF54D6994DD}" srcOrd="0" destOrd="0" presId="urn:microsoft.com/office/officeart/2005/8/layout/orgChart1"/>
    <dgm:cxn modelId="{DF254ADE-C65D-4A3E-9AAB-93F4BC2B59E2}" srcId="{7795896D-41ED-4E56-9ACB-B7AC3F11FF22}" destId="{B8901827-9E82-4E26-87B0-A94BF839C03C}" srcOrd="1" destOrd="0" parTransId="{805ACAB0-37F5-4A25-A940-A8E9DE8783FA}" sibTransId="{AE8D233F-A32E-4021-A617-9F03D8482D8F}"/>
    <dgm:cxn modelId="{1A0E874F-9F9F-4480-835E-A3673F278E1F}" type="presParOf" srcId="{9298FCC5-B06B-45F5-926F-31949D66EC58}" destId="{6A0D9627-CDBC-4D66-BF75-8D3ACC54EFC1}" srcOrd="0" destOrd="0" presId="urn:microsoft.com/office/officeart/2005/8/layout/orgChart1"/>
    <dgm:cxn modelId="{CDB70E29-7573-472A-A3FB-C6A04FABEB1F}" type="presParOf" srcId="{6A0D9627-CDBC-4D66-BF75-8D3ACC54EFC1}" destId="{0B1990FF-D897-4871-BF00-E518DB873FA2}" srcOrd="0" destOrd="0" presId="urn:microsoft.com/office/officeart/2005/8/layout/orgChart1"/>
    <dgm:cxn modelId="{E6D67C6E-77DA-4C21-8A2B-398D703358ED}" type="presParOf" srcId="{0B1990FF-D897-4871-BF00-E518DB873FA2}" destId="{964DA38A-722A-4F7F-B94C-F0425C6F8B24}" srcOrd="0" destOrd="0" presId="urn:microsoft.com/office/officeart/2005/8/layout/orgChart1"/>
    <dgm:cxn modelId="{712F28C7-A789-46B9-8C19-5A97398E1DD7}" type="presParOf" srcId="{0B1990FF-D897-4871-BF00-E518DB873FA2}" destId="{7A016931-2670-4921-A55A-5E28C009202E}" srcOrd="1" destOrd="0" presId="urn:microsoft.com/office/officeart/2005/8/layout/orgChart1"/>
    <dgm:cxn modelId="{F4A0827D-6F49-4C8C-AB89-9EFB98314CF7}" type="presParOf" srcId="{6A0D9627-CDBC-4D66-BF75-8D3ACC54EFC1}" destId="{14AF2F6A-3EE7-4F30-AB35-7BB4BA317E81}" srcOrd="1" destOrd="0" presId="urn:microsoft.com/office/officeart/2005/8/layout/orgChart1"/>
    <dgm:cxn modelId="{FF1B36BE-554E-4790-91EA-9B9F77E8229F}" type="presParOf" srcId="{14AF2F6A-3EE7-4F30-AB35-7BB4BA317E81}" destId="{4A7066C1-149E-4E04-8F7C-5FF54D6994DD}" srcOrd="0" destOrd="0" presId="urn:microsoft.com/office/officeart/2005/8/layout/orgChart1"/>
    <dgm:cxn modelId="{D5A10FBC-067A-4300-901F-D133B419188B}" type="presParOf" srcId="{14AF2F6A-3EE7-4F30-AB35-7BB4BA317E81}" destId="{F0A0AA89-EDA6-4063-BD16-6A56EC2F0EE0}" srcOrd="1" destOrd="0" presId="urn:microsoft.com/office/officeart/2005/8/layout/orgChart1"/>
    <dgm:cxn modelId="{4B453672-7CAB-4FC3-8054-B2A64E1CC50A}" type="presParOf" srcId="{F0A0AA89-EDA6-4063-BD16-6A56EC2F0EE0}" destId="{E8C66685-2A6B-457A-8802-1E65B3FD6C88}" srcOrd="0" destOrd="0" presId="urn:microsoft.com/office/officeart/2005/8/layout/orgChart1"/>
    <dgm:cxn modelId="{2BB471D9-084F-4704-ABC0-3437573472C6}" type="presParOf" srcId="{E8C66685-2A6B-457A-8802-1E65B3FD6C88}" destId="{39C370FD-7A54-44B3-A2C1-C711E05AA7BC}" srcOrd="0" destOrd="0" presId="urn:microsoft.com/office/officeart/2005/8/layout/orgChart1"/>
    <dgm:cxn modelId="{1470A693-D401-46EC-986B-8A53353686CF}" type="presParOf" srcId="{E8C66685-2A6B-457A-8802-1E65B3FD6C88}" destId="{DCBB2601-BC61-4205-AF30-91A3D827A127}" srcOrd="1" destOrd="0" presId="urn:microsoft.com/office/officeart/2005/8/layout/orgChart1"/>
    <dgm:cxn modelId="{A841F2D2-0D11-486B-85CD-A9B381EFB53E}" type="presParOf" srcId="{F0A0AA89-EDA6-4063-BD16-6A56EC2F0EE0}" destId="{FA15CA91-04E9-4E4A-B6A6-EBB9A3C2832E}" srcOrd="1" destOrd="0" presId="urn:microsoft.com/office/officeart/2005/8/layout/orgChart1"/>
    <dgm:cxn modelId="{070A1E6C-E403-4710-BF52-9AADB7EFA227}" type="presParOf" srcId="{FA15CA91-04E9-4E4A-B6A6-EBB9A3C2832E}" destId="{6BA21525-8223-4F9A-A5F4-8C248B609358}" srcOrd="0" destOrd="0" presId="urn:microsoft.com/office/officeart/2005/8/layout/orgChart1"/>
    <dgm:cxn modelId="{2A7FDF88-296B-44A3-A391-CEA906CA3B81}" type="presParOf" srcId="{FA15CA91-04E9-4E4A-B6A6-EBB9A3C2832E}" destId="{18CCBD9A-5D59-4AAE-9ED1-617DE0135CC7}" srcOrd="1" destOrd="0" presId="urn:microsoft.com/office/officeart/2005/8/layout/orgChart1"/>
    <dgm:cxn modelId="{436A3BB1-7F6F-4580-A593-456492914D65}" type="presParOf" srcId="{18CCBD9A-5D59-4AAE-9ED1-617DE0135CC7}" destId="{E381DA56-F1B1-4438-A95B-D8D95D096DF7}" srcOrd="0" destOrd="0" presId="urn:microsoft.com/office/officeart/2005/8/layout/orgChart1"/>
    <dgm:cxn modelId="{34766C08-F5BF-4A2A-BC2E-5E222E65181E}" type="presParOf" srcId="{E381DA56-F1B1-4438-A95B-D8D95D096DF7}" destId="{B0D0C091-DFB8-4174-9D8C-D43FB37D7AA0}" srcOrd="0" destOrd="0" presId="urn:microsoft.com/office/officeart/2005/8/layout/orgChart1"/>
    <dgm:cxn modelId="{F265CB88-148A-4AE1-B190-E579B98306AB}" type="presParOf" srcId="{E381DA56-F1B1-4438-A95B-D8D95D096DF7}" destId="{BD46CE1F-1269-4F68-A10F-E475205670CA}" srcOrd="1" destOrd="0" presId="urn:microsoft.com/office/officeart/2005/8/layout/orgChart1"/>
    <dgm:cxn modelId="{A59DE8A6-2A37-4D14-8178-49294F997764}" type="presParOf" srcId="{18CCBD9A-5D59-4AAE-9ED1-617DE0135CC7}" destId="{86A4152D-5562-48F1-B6D1-36B76D6741C8}" srcOrd="1" destOrd="0" presId="urn:microsoft.com/office/officeart/2005/8/layout/orgChart1"/>
    <dgm:cxn modelId="{A524C867-A2C1-43EA-AD76-239A06676CA3}" type="presParOf" srcId="{18CCBD9A-5D59-4AAE-9ED1-617DE0135CC7}" destId="{583E9D1B-87E4-484B-A003-4E59AA409719}" srcOrd="2" destOrd="0" presId="urn:microsoft.com/office/officeart/2005/8/layout/orgChart1"/>
    <dgm:cxn modelId="{1BF341B8-D98A-41A6-8A4E-46220249D73A}" type="presParOf" srcId="{F0A0AA89-EDA6-4063-BD16-6A56EC2F0EE0}" destId="{B85AEAC8-60B1-4E9A-A11F-9EE5C3014EB0}" srcOrd="2" destOrd="0" presId="urn:microsoft.com/office/officeart/2005/8/layout/orgChart1"/>
    <dgm:cxn modelId="{AC0A5031-F756-4AF0-9C0E-5C33C5CB79F2}" type="presParOf" srcId="{14AF2F6A-3EE7-4F30-AB35-7BB4BA317E81}" destId="{993C7F65-8CC2-4E7F-9BCB-4AD5FE40DE9E}" srcOrd="2" destOrd="0" presId="urn:microsoft.com/office/officeart/2005/8/layout/orgChart1"/>
    <dgm:cxn modelId="{0C76D538-A89E-46DB-8C1C-3E66FF73E8FA}" type="presParOf" srcId="{14AF2F6A-3EE7-4F30-AB35-7BB4BA317E81}" destId="{6BA96DFF-EEC6-46E9-88E9-16CC7B00A498}" srcOrd="3" destOrd="0" presId="urn:microsoft.com/office/officeart/2005/8/layout/orgChart1"/>
    <dgm:cxn modelId="{CFDA3812-2643-4DA6-B3AE-6A1CB57BDE43}" type="presParOf" srcId="{6BA96DFF-EEC6-46E9-88E9-16CC7B00A498}" destId="{A743AAFE-0B5B-443A-A2A2-FFA9B0A65F5C}" srcOrd="0" destOrd="0" presId="urn:microsoft.com/office/officeart/2005/8/layout/orgChart1"/>
    <dgm:cxn modelId="{A874E5A2-8FB2-42E8-8EEC-4BAEB642BF63}" type="presParOf" srcId="{A743AAFE-0B5B-443A-A2A2-FFA9B0A65F5C}" destId="{7A569BD5-AA7F-4F6F-96D6-5606D819190B}" srcOrd="0" destOrd="0" presId="urn:microsoft.com/office/officeart/2005/8/layout/orgChart1"/>
    <dgm:cxn modelId="{D8AB5D7B-0AC6-4ED8-BCE8-915116181C72}" type="presParOf" srcId="{A743AAFE-0B5B-443A-A2A2-FFA9B0A65F5C}" destId="{1DB9A12A-7A89-488A-A128-9D64809B7F04}" srcOrd="1" destOrd="0" presId="urn:microsoft.com/office/officeart/2005/8/layout/orgChart1"/>
    <dgm:cxn modelId="{2629CB71-E708-45A7-AF75-F1DFD968F57F}" type="presParOf" srcId="{6BA96DFF-EEC6-46E9-88E9-16CC7B00A498}" destId="{33F68926-608B-4CC8-8EA5-E2153C8FA57A}" srcOrd="1" destOrd="0" presId="urn:microsoft.com/office/officeart/2005/8/layout/orgChart1"/>
    <dgm:cxn modelId="{A1A4277A-E287-4ED0-B390-2EDE17A74E3A}" type="presParOf" srcId="{6BA96DFF-EEC6-46E9-88E9-16CC7B00A498}" destId="{89CA78E8-15A7-4BFD-8E22-1AC272542968}" srcOrd="2" destOrd="0" presId="urn:microsoft.com/office/officeart/2005/8/layout/orgChart1"/>
    <dgm:cxn modelId="{4E8305CB-532F-4863-85C1-8DDBAD6A9814}" type="presParOf" srcId="{14AF2F6A-3EE7-4F30-AB35-7BB4BA317E81}" destId="{E05D2115-F14A-46CD-BC88-51AA6DC6B8D5}" srcOrd="4" destOrd="0" presId="urn:microsoft.com/office/officeart/2005/8/layout/orgChart1"/>
    <dgm:cxn modelId="{CBCEF7E1-295C-4479-A9FF-1FEDD1B9D528}" type="presParOf" srcId="{14AF2F6A-3EE7-4F30-AB35-7BB4BA317E81}" destId="{D0F23CC8-6AD1-49B0-9FF9-067C2E6B4B1F}" srcOrd="5" destOrd="0" presId="urn:microsoft.com/office/officeart/2005/8/layout/orgChart1"/>
    <dgm:cxn modelId="{27C8E897-0308-4EA0-8825-C49A728C3C12}" type="presParOf" srcId="{D0F23CC8-6AD1-49B0-9FF9-067C2E6B4B1F}" destId="{07C60D6B-9B7D-4A3F-97CF-7E40B23E4EA8}" srcOrd="0" destOrd="0" presId="urn:microsoft.com/office/officeart/2005/8/layout/orgChart1"/>
    <dgm:cxn modelId="{6B1DEF0A-9A8B-4E79-9EB3-D90E4A91DE25}" type="presParOf" srcId="{07C60D6B-9B7D-4A3F-97CF-7E40B23E4EA8}" destId="{B178C136-6225-41D1-8131-F23F51CDA405}" srcOrd="0" destOrd="0" presId="urn:microsoft.com/office/officeart/2005/8/layout/orgChart1"/>
    <dgm:cxn modelId="{F1AF640C-0867-4BEA-82EF-2A71F7132C72}" type="presParOf" srcId="{07C60D6B-9B7D-4A3F-97CF-7E40B23E4EA8}" destId="{EA1CF5CE-CBFF-4353-B2B9-2A02E559D099}" srcOrd="1" destOrd="0" presId="urn:microsoft.com/office/officeart/2005/8/layout/orgChart1"/>
    <dgm:cxn modelId="{4558ACFB-898F-4B48-A536-A5E97EB853A7}" type="presParOf" srcId="{D0F23CC8-6AD1-49B0-9FF9-067C2E6B4B1F}" destId="{21000C6A-B571-4936-B236-FE851E8C491F}" srcOrd="1" destOrd="0" presId="urn:microsoft.com/office/officeart/2005/8/layout/orgChart1"/>
    <dgm:cxn modelId="{C81CB086-5108-4D17-8422-3477180DF335}" type="presParOf" srcId="{21000C6A-B571-4936-B236-FE851E8C491F}" destId="{0B7A9DF0-6BC7-454C-B651-C203072C0FAB}" srcOrd="0" destOrd="0" presId="urn:microsoft.com/office/officeart/2005/8/layout/orgChart1"/>
    <dgm:cxn modelId="{B2391C6F-EE20-4F23-AE71-16945F74752D}" type="presParOf" srcId="{21000C6A-B571-4936-B236-FE851E8C491F}" destId="{7C04AE8B-74AA-4BF0-810C-07F9E55BAA0B}" srcOrd="1" destOrd="0" presId="urn:microsoft.com/office/officeart/2005/8/layout/orgChart1"/>
    <dgm:cxn modelId="{413CC018-D480-47EE-ACF5-ED81E3E9EF1F}" type="presParOf" srcId="{7C04AE8B-74AA-4BF0-810C-07F9E55BAA0B}" destId="{492D739E-5A89-49AE-B844-91874B6433B3}" srcOrd="0" destOrd="0" presId="urn:microsoft.com/office/officeart/2005/8/layout/orgChart1"/>
    <dgm:cxn modelId="{EE9D9B29-444C-4591-80FF-185BE258610A}" type="presParOf" srcId="{492D739E-5A89-49AE-B844-91874B6433B3}" destId="{430D7F7C-A148-4AA4-997C-31069CD84183}" srcOrd="0" destOrd="0" presId="urn:microsoft.com/office/officeart/2005/8/layout/orgChart1"/>
    <dgm:cxn modelId="{794F9A16-F5F0-427B-A38C-D082235D67AE}" type="presParOf" srcId="{492D739E-5A89-49AE-B844-91874B6433B3}" destId="{04BBB6B4-3E5D-471E-A854-38FF4C3109B1}" srcOrd="1" destOrd="0" presId="urn:microsoft.com/office/officeart/2005/8/layout/orgChart1"/>
    <dgm:cxn modelId="{6B3BAF69-1833-449F-A139-5C526FC5D780}" type="presParOf" srcId="{7C04AE8B-74AA-4BF0-810C-07F9E55BAA0B}" destId="{21471C20-F406-431E-B59C-6278F3AE0F52}" srcOrd="1" destOrd="0" presId="urn:microsoft.com/office/officeart/2005/8/layout/orgChart1"/>
    <dgm:cxn modelId="{1A33FB59-7C61-4C80-89FB-8142CA860A9E}" type="presParOf" srcId="{7C04AE8B-74AA-4BF0-810C-07F9E55BAA0B}" destId="{C5744AFB-B94D-422E-9F17-2240DAA762DA}" srcOrd="2" destOrd="0" presId="urn:microsoft.com/office/officeart/2005/8/layout/orgChart1"/>
    <dgm:cxn modelId="{A0733130-4AFF-4529-980F-6E08411EA116}" type="presParOf" srcId="{D0F23CC8-6AD1-49B0-9FF9-067C2E6B4B1F}" destId="{D3F976D4-65FA-4069-913D-9E58B7772257}" srcOrd="2" destOrd="0" presId="urn:microsoft.com/office/officeart/2005/8/layout/orgChart1"/>
    <dgm:cxn modelId="{FC7B7EBD-0B7C-4531-9C52-34E7F7C9431D}" type="presParOf" srcId="{6A0D9627-CDBC-4D66-BF75-8D3ACC54EFC1}" destId="{30F5FBC9-1EB8-4D9C-887A-EFB0B9CC285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DF422E-E0F1-48B7-B83D-9CBD3A86091C}" type="doc">
      <dgm:prSet loTypeId="urn:microsoft.com/office/officeart/2008/layout/LinedList" loCatId="list" qsTypeId="urn:microsoft.com/office/officeart/2005/8/quickstyle/simple3" qsCatId="simple" csTypeId="urn:microsoft.com/office/officeart/2005/8/colors/accent5_2" csCatId="accent5"/>
      <dgm:spPr/>
      <dgm:t>
        <a:bodyPr/>
        <a:lstStyle/>
        <a:p>
          <a:endParaRPr lang="en-US"/>
        </a:p>
      </dgm:t>
    </dgm:pt>
    <dgm:pt modelId="{0F40FA6D-049C-4A2F-AA9C-FDA8BD1F7C87}">
      <dgm:prSet/>
      <dgm:spPr/>
      <dgm:t>
        <a:bodyPr/>
        <a:lstStyle/>
        <a:p>
          <a:r>
            <a:rPr lang="ro-RO" dirty="0"/>
            <a:t>Calitatea probelor de audit depinde de următorii factori:</a:t>
          </a:r>
          <a:endParaRPr lang="en-US" dirty="0"/>
        </a:p>
      </dgm:t>
    </dgm:pt>
    <dgm:pt modelId="{D2D84998-0C1B-4A8F-8276-49A993ACA933}" type="parTrans" cxnId="{9B144451-3AF2-4060-815B-54036C3AD6CC}">
      <dgm:prSet/>
      <dgm:spPr/>
      <dgm:t>
        <a:bodyPr/>
        <a:lstStyle/>
        <a:p>
          <a:endParaRPr lang="en-US"/>
        </a:p>
      </dgm:t>
    </dgm:pt>
    <dgm:pt modelId="{E3C05C81-9759-4CF7-ABD8-A7F9E666882F}" type="sibTrans" cxnId="{9B144451-3AF2-4060-815B-54036C3AD6CC}">
      <dgm:prSet/>
      <dgm:spPr/>
      <dgm:t>
        <a:bodyPr/>
        <a:lstStyle/>
        <a:p>
          <a:endParaRPr lang="en-US"/>
        </a:p>
      </dgm:t>
    </dgm:pt>
    <dgm:pt modelId="{666D886C-0C71-47A6-BE27-1DAD0D86DEC6}">
      <dgm:prSet/>
      <dgm:spPr/>
      <dgm:t>
        <a:bodyPr/>
        <a:lstStyle/>
        <a:p>
          <a:r>
            <a:rPr lang="ro-RO" dirty="0"/>
            <a:t>1. Independenţa şi obiectivitatea sursei care furnizează proba.</a:t>
          </a:r>
          <a:endParaRPr lang="en-US" dirty="0"/>
        </a:p>
      </dgm:t>
    </dgm:pt>
    <dgm:pt modelId="{03252A05-AF9F-4BEA-8E83-020461AA22E3}" type="parTrans" cxnId="{B3AFA58A-FF7A-4BDB-A1D4-7225E69CB21E}">
      <dgm:prSet/>
      <dgm:spPr/>
      <dgm:t>
        <a:bodyPr/>
        <a:lstStyle/>
        <a:p>
          <a:endParaRPr lang="en-US"/>
        </a:p>
      </dgm:t>
    </dgm:pt>
    <dgm:pt modelId="{769E286B-86B8-485F-A80F-12AF262EA14C}" type="sibTrans" cxnId="{B3AFA58A-FF7A-4BDB-A1D4-7225E69CB21E}">
      <dgm:prSet/>
      <dgm:spPr/>
      <dgm:t>
        <a:bodyPr/>
        <a:lstStyle/>
        <a:p>
          <a:endParaRPr lang="en-US"/>
        </a:p>
      </dgm:t>
    </dgm:pt>
    <dgm:pt modelId="{E918CBC7-9DA2-4909-94F9-17F78D3867B6}">
      <dgm:prSet/>
      <dgm:spPr/>
      <dgm:t>
        <a:bodyPr/>
        <a:lstStyle/>
        <a:p>
          <a:r>
            <a:rPr lang="ro-RO" dirty="0"/>
            <a:t>2. Observaţie directă faţă de deducţie</a:t>
          </a:r>
          <a:r>
            <a:rPr lang="en-US" dirty="0"/>
            <a:t>.</a:t>
          </a:r>
        </a:p>
      </dgm:t>
    </dgm:pt>
    <dgm:pt modelId="{D6532F5C-A9DA-424B-8EFD-0D47E4CC45F4}" type="parTrans" cxnId="{39E24BB6-F445-4506-8A81-6442F8ECAEF4}">
      <dgm:prSet/>
      <dgm:spPr/>
      <dgm:t>
        <a:bodyPr/>
        <a:lstStyle/>
        <a:p>
          <a:endParaRPr lang="en-US"/>
        </a:p>
      </dgm:t>
    </dgm:pt>
    <dgm:pt modelId="{185F5828-5383-4B18-8A89-61D646A7D7FC}" type="sibTrans" cxnId="{39E24BB6-F445-4506-8A81-6442F8ECAEF4}">
      <dgm:prSet/>
      <dgm:spPr/>
      <dgm:t>
        <a:bodyPr/>
        <a:lstStyle/>
        <a:p>
          <a:endParaRPr lang="en-US"/>
        </a:p>
      </dgm:t>
    </dgm:pt>
    <dgm:pt modelId="{0F0C8C2D-B03A-4FE3-B1FE-00AFAE052167}">
      <dgm:prSet/>
      <dgm:spPr/>
      <dgm:t>
        <a:bodyPr/>
        <a:lstStyle/>
        <a:p>
          <a:r>
            <a:rPr lang="ro-RO" i="1" dirty="0"/>
            <a:t>3. </a:t>
          </a:r>
          <a:r>
            <a:rPr lang="ro-RO" dirty="0"/>
            <a:t>Eficienţa controlului intern. </a:t>
          </a:r>
          <a:r>
            <a:rPr lang="ro-RO" i="1" dirty="0"/>
            <a:t> </a:t>
          </a:r>
          <a:endParaRPr lang="en-US" dirty="0"/>
        </a:p>
      </dgm:t>
    </dgm:pt>
    <dgm:pt modelId="{A83D19FB-3BDE-4785-B21C-BF6E7F85D5E0}" type="parTrans" cxnId="{302BD5E3-5C23-4ABE-811A-AE4A702A7F8F}">
      <dgm:prSet/>
      <dgm:spPr/>
      <dgm:t>
        <a:bodyPr/>
        <a:lstStyle/>
        <a:p>
          <a:endParaRPr lang="en-US"/>
        </a:p>
      </dgm:t>
    </dgm:pt>
    <dgm:pt modelId="{9FC7E999-A5F8-4F7E-AE0B-27D10290199D}" type="sibTrans" cxnId="{302BD5E3-5C23-4ABE-811A-AE4A702A7F8F}">
      <dgm:prSet/>
      <dgm:spPr/>
      <dgm:t>
        <a:bodyPr/>
        <a:lstStyle/>
        <a:p>
          <a:endParaRPr lang="en-US"/>
        </a:p>
      </dgm:t>
    </dgm:pt>
    <dgm:pt modelId="{B7A6F476-1CCD-4CED-BBA2-7FCFB92E1C7B}">
      <dgm:prSet/>
      <dgm:spPr/>
      <dgm:t>
        <a:bodyPr/>
        <a:lstStyle/>
        <a:p>
          <a:r>
            <a:rPr lang="ro-RO" dirty="0"/>
            <a:t>4. Caracterul original. </a:t>
          </a:r>
          <a:endParaRPr lang="en-US" dirty="0"/>
        </a:p>
      </dgm:t>
    </dgm:pt>
    <dgm:pt modelId="{5902E6F6-0C63-4F66-9C2B-9FC79549DC88}" type="parTrans" cxnId="{C7C13EEC-B5F0-4626-A552-ED4EA7BB13F6}">
      <dgm:prSet/>
      <dgm:spPr/>
      <dgm:t>
        <a:bodyPr/>
        <a:lstStyle/>
        <a:p>
          <a:endParaRPr lang="en-US"/>
        </a:p>
      </dgm:t>
    </dgm:pt>
    <dgm:pt modelId="{7374D634-AA2A-4D6E-90D8-32C7CA51A6E4}" type="sibTrans" cxnId="{C7C13EEC-B5F0-4626-A552-ED4EA7BB13F6}">
      <dgm:prSet/>
      <dgm:spPr/>
      <dgm:t>
        <a:bodyPr/>
        <a:lstStyle/>
        <a:p>
          <a:endParaRPr lang="en-US"/>
        </a:p>
      </dgm:t>
    </dgm:pt>
    <dgm:pt modelId="{86D3AAF5-6154-4593-8BF9-8022C813B875}">
      <dgm:prSet/>
      <dgm:spPr/>
      <dgm:t>
        <a:bodyPr/>
        <a:lstStyle/>
        <a:p>
          <a:r>
            <a:rPr lang="ro-RO" dirty="0"/>
            <a:t>5. Oral versus scris.  </a:t>
          </a:r>
          <a:endParaRPr lang="en-US" dirty="0"/>
        </a:p>
      </dgm:t>
    </dgm:pt>
    <dgm:pt modelId="{69EEE097-AB5C-4D89-AC91-78B380BC2FB7}" type="parTrans" cxnId="{DA2ABCEB-19E3-4DC8-94BA-80ADDD14F83D}">
      <dgm:prSet/>
      <dgm:spPr/>
      <dgm:t>
        <a:bodyPr/>
        <a:lstStyle/>
        <a:p>
          <a:endParaRPr lang="en-US"/>
        </a:p>
      </dgm:t>
    </dgm:pt>
    <dgm:pt modelId="{4B4471C2-7888-4DBA-8C62-CBDDB480D058}" type="sibTrans" cxnId="{DA2ABCEB-19E3-4DC8-94BA-80ADDD14F83D}">
      <dgm:prSet/>
      <dgm:spPr/>
      <dgm:t>
        <a:bodyPr/>
        <a:lstStyle/>
        <a:p>
          <a:endParaRPr lang="en-US"/>
        </a:p>
      </dgm:t>
    </dgm:pt>
    <dgm:pt modelId="{A75C846B-BD5F-415B-BFC7-DC2F8DF6BD87}">
      <dgm:prSet/>
      <dgm:spPr/>
      <dgm:t>
        <a:bodyPr/>
        <a:lstStyle/>
        <a:p>
          <a:r>
            <a:rPr lang="ro-RO" dirty="0"/>
            <a:t>6. Probe obţinute direct faţă de cele furnizate.</a:t>
          </a:r>
          <a:endParaRPr lang="en-US" dirty="0"/>
        </a:p>
      </dgm:t>
    </dgm:pt>
    <dgm:pt modelId="{85ED0684-EA93-4594-9354-5CF527D8B9E8}" type="parTrans" cxnId="{16D83182-E69A-440A-B195-1DAAD6533653}">
      <dgm:prSet/>
      <dgm:spPr/>
      <dgm:t>
        <a:bodyPr/>
        <a:lstStyle/>
        <a:p>
          <a:endParaRPr lang="en-US"/>
        </a:p>
      </dgm:t>
    </dgm:pt>
    <dgm:pt modelId="{FB42878B-54DB-4BF6-9AAF-BEA8C9E25F0D}" type="sibTrans" cxnId="{16D83182-E69A-440A-B195-1DAAD6533653}">
      <dgm:prSet/>
      <dgm:spPr/>
      <dgm:t>
        <a:bodyPr/>
        <a:lstStyle/>
        <a:p>
          <a:endParaRPr lang="en-US"/>
        </a:p>
      </dgm:t>
    </dgm:pt>
    <dgm:pt modelId="{6698AC3B-FCC9-4327-8848-A3E37C162B79}">
      <dgm:prSet/>
      <dgm:spPr/>
      <dgm:t>
        <a:bodyPr/>
        <a:lstStyle/>
        <a:p>
          <a:r>
            <a:rPr lang="ro-RO" dirty="0"/>
            <a:t>7. Calitatea/calificarea celui ce furnizează proba.</a:t>
          </a:r>
          <a:endParaRPr lang="en-US" dirty="0"/>
        </a:p>
      </dgm:t>
    </dgm:pt>
    <dgm:pt modelId="{2076F254-3799-4843-B126-017835B61B50}" type="parTrans" cxnId="{D3B55A2B-D3EF-4142-98F1-7B477F089541}">
      <dgm:prSet/>
      <dgm:spPr/>
      <dgm:t>
        <a:bodyPr/>
        <a:lstStyle/>
        <a:p>
          <a:endParaRPr lang="en-US"/>
        </a:p>
      </dgm:t>
    </dgm:pt>
    <dgm:pt modelId="{01199DF6-735C-478C-B2BE-6BE84D7C51BA}" type="sibTrans" cxnId="{D3B55A2B-D3EF-4142-98F1-7B477F089541}">
      <dgm:prSet/>
      <dgm:spPr/>
      <dgm:t>
        <a:bodyPr/>
        <a:lstStyle/>
        <a:p>
          <a:endParaRPr lang="en-US"/>
        </a:p>
      </dgm:t>
    </dgm:pt>
    <dgm:pt modelId="{E912E8BB-5781-4B4F-B7C8-420AB35E1E5E}" type="pres">
      <dgm:prSet presAssocID="{96DF422E-E0F1-48B7-B83D-9CBD3A86091C}" presName="vert0" presStyleCnt="0">
        <dgm:presLayoutVars>
          <dgm:dir/>
          <dgm:animOne val="branch"/>
          <dgm:animLvl val="lvl"/>
        </dgm:presLayoutVars>
      </dgm:prSet>
      <dgm:spPr/>
      <dgm:t>
        <a:bodyPr/>
        <a:lstStyle/>
        <a:p>
          <a:endParaRPr lang="en-US"/>
        </a:p>
      </dgm:t>
    </dgm:pt>
    <dgm:pt modelId="{B06FD601-68DB-4CF4-9A0F-95C9A2AFB8C0}" type="pres">
      <dgm:prSet presAssocID="{0F40FA6D-049C-4A2F-AA9C-FDA8BD1F7C87}" presName="thickLine" presStyleLbl="alignNode1" presStyleIdx="0" presStyleCnt="8"/>
      <dgm:spPr/>
    </dgm:pt>
    <dgm:pt modelId="{CB78E14A-E6F0-47BA-8425-ABA9DB904137}" type="pres">
      <dgm:prSet presAssocID="{0F40FA6D-049C-4A2F-AA9C-FDA8BD1F7C87}" presName="horz1" presStyleCnt="0"/>
      <dgm:spPr/>
    </dgm:pt>
    <dgm:pt modelId="{5252D482-5630-4192-92FE-E66A8CDF9F3D}" type="pres">
      <dgm:prSet presAssocID="{0F40FA6D-049C-4A2F-AA9C-FDA8BD1F7C87}" presName="tx1" presStyleLbl="revTx" presStyleIdx="0" presStyleCnt="8"/>
      <dgm:spPr/>
      <dgm:t>
        <a:bodyPr/>
        <a:lstStyle/>
        <a:p>
          <a:endParaRPr lang="en-US"/>
        </a:p>
      </dgm:t>
    </dgm:pt>
    <dgm:pt modelId="{5FAE4B94-10D1-4940-AB31-088A557E5629}" type="pres">
      <dgm:prSet presAssocID="{0F40FA6D-049C-4A2F-AA9C-FDA8BD1F7C87}" presName="vert1" presStyleCnt="0"/>
      <dgm:spPr/>
    </dgm:pt>
    <dgm:pt modelId="{0821D858-D404-4C26-ACE0-89CBAB1BE2C4}" type="pres">
      <dgm:prSet presAssocID="{666D886C-0C71-47A6-BE27-1DAD0D86DEC6}" presName="thickLine" presStyleLbl="alignNode1" presStyleIdx="1" presStyleCnt="8"/>
      <dgm:spPr/>
    </dgm:pt>
    <dgm:pt modelId="{701675D1-DDD2-4C78-B150-C42CF0CE4196}" type="pres">
      <dgm:prSet presAssocID="{666D886C-0C71-47A6-BE27-1DAD0D86DEC6}" presName="horz1" presStyleCnt="0"/>
      <dgm:spPr/>
    </dgm:pt>
    <dgm:pt modelId="{18D4F40D-C1FA-45B3-9EEF-FC292324343B}" type="pres">
      <dgm:prSet presAssocID="{666D886C-0C71-47A6-BE27-1DAD0D86DEC6}" presName="tx1" presStyleLbl="revTx" presStyleIdx="1" presStyleCnt="8"/>
      <dgm:spPr/>
      <dgm:t>
        <a:bodyPr/>
        <a:lstStyle/>
        <a:p>
          <a:endParaRPr lang="en-US"/>
        </a:p>
      </dgm:t>
    </dgm:pt>
    <dgm:pt modelId="{E4E1D194-ADC0-4F68-AB04-5F45E9D39BC6}" type="pres">
      <dgm:prSet presAssocID="{666D886C-0C71-47A6-BE27-1DAD0D86DEC6}" presName="vert1" presStyleCnt="0"/>
      <dgm:spPr/>
    </dgm:pt>
    <dgm:pt modelId="{F1B6AD71-402C-4346-9899-0CD8E4695B56}" type="pres">
      <dgm:prSet presAssocID="{E918CBC7-9DA2-4909-94F9-17F78D3867B6}" presName="thickLine" presStyleLbl="alignNode1" presStyleIdx="2" presStyleCnt="8"/>
      <dgm:spPr/>
    </dgm:pt>
    <dgm:pt modelId="{13F1FBCE-E1DC-42DE-BD7F-1A8E9F031B28}" type="pres">
      <dgm:prSet presAssocID="{E918CBC7-9DA2-4909-94F9-17F78D3867B6}" presName="horz1" presStyleCnt="0"/>
      <dgm:spPr/>
    </dgm:pt>
    <dgm:pt modelId="{314CCE49-FB24-4DF5-85B3-CB34D8677313}" type="pres">
      <dgm:prSet presAssocID="{E918CBC7-9DA2-4909-94F9-17F78D3867B6}" presName="tx1" presStyleLbl="revTx" presStyleIdx="2" presStyleCnt="8"/>
      <dgm:spPr/>
      <dgm:t>
        <a:bodyPr/>
        <a:lstStyle/>
        <a:p>
          <a:endParaRPr lang="en-US"/>
        </a:p>
      </dgm:t>
    </dgm:pt>
    <dgm:pt modelId="{CAB82238-32E6-4367-A686-ED0C19719089}" type="pres">
      <dgm:prSet presAssocID="{E918CBC7-9DA2-4909-94F9-17F78D3867B6}" presName="vert1" presStyleCnt="0"/>
      <dgm:spPr/>
    </dgm:pt>
    <dgm:pt modelId="{2BF692CC-D04A-4077-AFB2-A07D6213D0B3}" type="pres">
      <dgm:prSet presAssocID="{0F0C8C2D-B03A-4FE3-B1FE-00AFAE052167}" presName="thickLine" presStyleLbl="alignNode1" presStyleIdx="3" presStyleCnt="8"/>
      <dgm:spPr/>
    </dgm:pt>
    <dgm:pt modelId="{95C3ED78-D7D5-4EE1-908C-E202CFF4D487}" type="pres">
      <dgm:prSet presAssocID="{0F0C8C2D-B03A-4FE3-B1FE-00AFAE052167}" presName="horz1" presStyleCnt="0"/>
      <dgm:spPr/>
    </dgm:pt>
    <dgm:pt modelId="{4645A2ED-AFEA-4348-8AD4-8EC36A9147D4}" type="pres">
      <dgm:prSet presAssocID="{0F0C8C2D-B03A-4FE3-B1FE-00AFAE052167}" presName="tx1" presStyleLbl="revTx" presStyleIdx="3" presStyleCnt="8"/>
      <dgm:spPr/>
      <dgm:t>
        <a:bodyPr/>
        <a:lstStyle/>
        <a:p>
          <a:endParaRPr lang="en-US"/>
        </a:p>
      </dgm:t>
    </dgm:pt>
    <dgm:pt modelId="{096B59C9-CA4F-4622-9CAF-6AF701AF315E}" type="pres">
      <dgm:prSet presAssocID="{0F0C8C2D-B03A-4FE3-B1FE-00AFAE052167}" presName="vert1" presStyleCnt="0"/>
      <dgm:spPr/>
    </dgm:pt>
    <dgm:pt modelId="{B9EFB804-C198-4AAC-A0DD-CDC9E9CA6A94}" type="pres">
      <dgm:prSet presAssocID="{B7A6F476-1CCD-4CED-BBA2-7FCFB92E1C7B}" presName="thickLine" presStyleLbl="alignNode1" presStyleIdx="4" presStyleCnt="8"/>
      <dgm:spPr/>
    </dgm:pt>
    <dgm:pt modelId="{F0611F77-55D1-4DCE-A69B-CB18DB6D9A25}" type="pres">
      <dgm:prSet presAssocID="{B7A6F476-1CCD-4CED-BBA2-7FCFB92E1C7B}" presName="horz1" presStyleCnt="0"/>
      <dgm:spPr/>
    </dgm:pt>
    <dgm:pt modelId="{E5ED1C93-2AED-4306-8F86-0D136AB19B47}" type="pres">
      <dgm:prSet presAssocID="{B7A6F476-1CCD-4CED-BBA2-7FCFB92E1C7B}" presName="tx1" presStyleLbl="revTx" presStyleIdx="4" presStyleCnt="8"/>
      <dgm:spPr/>
      <dgm:t>
        <a:bodyPr/>
        <a:lstStyle/>
        <a:p>
          <a:endParaRPr lang="en-US"/>
        </a:p>
      </dgm:t>
    </dgm:pt>
    <dgm:pt modelId="{4856FF8B-CEFD-45DB-AF44-C740F6CDE834}" type="pres">
      <dgm:prSet presAssocID="{B7A6F476-1CCD-4CED-BBA2-7FCFB92E1C7B}" presName="vert1" presStyleCnt="0"/>
      <dgm:spPr/>
    </dgm:pt>
    <dgm:pt modelId="{ED86EE28-407D-4BCC-8CBD-88BBB8BD8A82}" type="pres">
      <dgm:prSet presAssocID="{86D3AAF5-6154-4593-8BF9-8022C813B875}" presName="thickLine" presStyleLbl="alignNode1" presStyleIdx="5" presStyleCnt="8"/>
      <dgm:spPr/>
    </dgm:pt>
    <dgm:pt modelId="{63DAA1EF-F2BF-448D-AEAA-6DEDFD7A5566}" type="pres">
      <dgm:prSet presAssocID="{86D3AAF5-6154-4593-8BF9-8022C813B875}" presName="horz1" presStyleCnt="0"/>
      <dgm:spPr/>
    </dgm:pt>
    <dgm:pt modelId="{7DF6819E-B77B-4B73-9E29-AF8381DD8B68}" type="pres">
      <dgm:prSet presAssocID="{86D3AAF5-6154-4593-8BF9-8022C813B875}" presName="tx1" presStyleLbl="revTx" presStyleIdx="5" presStyleCnt="8"/>
      <dgm:spPr/>
      <dgm:t>
        <a:bodyPr/>
        <a:lstStyle/>
        <a:p>
          <a:endParaRPr lang="en-US"/>
        </a:p>
      </dgm:t>
    </dgm:pt>
    <dgm:pt modelId="{2A6EFAB6-07D2-40FC-AB14-A01F877835A4}" type="pres">
      <dgm:prSet presAssocID="{86D3AAF5-6154-4593-8BF9-8022C813B875}" presName="vert1" presStyleCnt="0"/>
      <dgm:spPr/>
    </dgm:pt>
    <dgm:pt modelId="{A594C139-0245-4D6C-A5B8-E4A6CB297FF6}" type="pres">
      <dgm:prSet presAssocID="{A75C846B-BD5F-415B-BFC7-DC2F8DF6BD87}" presName="thickLine" presStyleLbl="alignNode1" presStyleIdx="6" presStyleCnt="8"/>
      <dgm:spPr/>
    </dgm:pt>
    <dgm:pt modelId="{F61E5F4F-6FD8-4E49-AAF5-7F47583A1941}" type="pres">
      <dgm:prSet presAssocID="{A75C846B-BD5F-415B-BFC7-DC2F8DF6BD87}" presName="horz1" presStyleCnt="0"/>
      <dgm:spPr/>
    </dgm:pt>
    <dgm:pt modelId="{E2F3E2C8-5F08-4880-A0FA-C724403F87C5}" type="pres">
      <dgm:prSet presAssocID="{A75C846B-BD5F-415B-BFC7-DC2F8DF6BD87}" presName="tx1" presStyleLbl="revTx" presStyleIdx="6" presStyleCnt="8"/>
      <dgm:spPr/>
      <dgm:t>
        <a:bodyPr/>
        <a:lstStyle/>
        <a:p>
          <a:endParaRPr lang="en-US"/>
        </a:p>
      </dgm:t>
    </dgm:pt>
    <dgm:pt modelId="{446B0782-7A80-40D7-904E-D930DCF64589}" type="pres">
      <dgm:prSet presAssocID="{A75C846B-BD5F-415B-BFC7-DC2F8DF6BD87}" presName="vert1" presStyleCnt="0"/>
      <dgm:spPr/>
    </dgm:pt>
    <dgm:pt modelId="{AE16E4CC-4FD0-449A-A3DC-D70D68401505}" type="pres">
      <dgm:prSet presAssocID="{6698AC3B-FCC9-4327-8848-A3E37C162B79}" presName="thickLine" presStyleLbl="alignNode1" presStyleIdx="7" presStyleCnt="8"/>
      <dgm:spPr/>
    </dgm:pt>
    <dgm:pt modelId="{6CD75003-4D5E-4631-872B-D825451BD38A}" type="pres">
      <dgm:prSet presAssocID="{6698AC3B-FCC9-4327-8848-A3E37C162B79}" presName="horz1" presStyleCnt="0"/>
      <dgm:spPr/>
    </dgm:pt>
    <dgm:pt modelId="{67DEB034-6DC5-4994-B987-DDDAC30F9764}" type="pres">
      <dgm:prSet presAssocID="{6698AC3B-FCC9-4327-8848-A3E37C162B79}" presName="tx1" presStyleLbl="revTx" presStyleIdx="7" presStyleCnt="8"/>
      <dgm:spPr/>
      <dgm:t>
        <a:bodyPr/>
        <a:lstStyle/>
        <a:p>
          <a:endParaRPr lang="en-US"/>
        </a:p>
      </dgm:t>
    </dgm:pt>
    <dgm:pt modelId="{D54D4061-604A-4F09-8FA7-80F6660A28DD}" type="pres">
      <dgm:prSet presAssocID="{6698AC3B-FCC9-4327-8848-A3E37C162B79}" presName="vert1" presStyleCnt="0"/>
      <dgm:spPr/>
    </dgm:pt>
  </dgm:ptLst>
  <dgm:cxnLst>
    <dgm:cxn modelId="{302BD5E3-5C23-4ABE-811A-AE4A702A7F8F}" srcId="{96DF422E-E0F1-48B7-B83D-9CBD3A86091C}" destId="{0F0C8C2D-B03A-4FE3-B1FE-00AFAE052167}" srcOrd="3" destOrd="0" parTransId="{A83D19FB-3BDE-4785-B21C-BF6E7F85D5E0}" sibTransId="{9FC7E999-A5F8-4F7E-AE0B-27D10290199D}"/>
    <dgm:cxn modelId="{504B42DD-D818-44E3-A358-44CF06E40625}" type="presOf" srcId="{6698AC3B-FCC9-4327-8848-A3E37C162B79}" destId="{67DEB034-6DC5-4994-B987-DDDAC30F9764}" srcOrd="0" destOrd="0" presId="urn:microsoft.com/office/officeart/2008/layout/LinedList"/>
    <dgm:cxn modelId="{56275AF3-A53E-4F59-9962-26206772FE70}" type="presOf" srcId="{A75C846B-BD5F-415B-BFC7-DC2F8DF6BD87}" destId="{E2F3E2C8-5F08-4880-A0FA-C724403F87C5}" srcOrd="0" destOrd="0" presId="urn:microsoft.com/office/officeart/2008/layout/LinedList"/>
    <dgm:cxn modelId="{2FBFFBFA-3380-41FC-8D3F-5E75238EB28F}" type="presOf" srcId="{E918CBC7-9DA2-4909-94F9-17F78D3867B6}" destId="{314CCE49-FB24-4DF5-85B3-CB34D8677313}" srcOrd="0" destOrd="0" presId="urn:microsoft.com/office/officeart/2008/layout/LinedList"/>
    <dgm:cxn modelId="{16D83182-E69A-440A-B195-1DAAD6533653}" srcId="{96DF422E-E0F1-48B7-B83D-9CBD3A86091C}" destId="{A75C846B-BD5F-415B-BFC7-DC2F8DF6BD87}" srcOrd="6" destOrd="0" parTransId="{85ED0684-EA93-4594-9354-5CF527D8B9E8}" sibTransId="{FB42878B-54DB-4BF6-9AAF-BEA8C9E25F0D}"/>
    <dgm:cxn modelId="{B004EB80-689C-4AFE-BDA8-45308DB71EDC}" type="presOf" srcId="{0F0C8C2D-B03A-4FE3-B1FE-00AFAE052167}" destId="{4645A2ED-AFEA-4348-8AD4-8EC36A9147D4}" srcOrd="0" destOrd="0" presId="urn:microsoft.com/office/officeart/2008/layout/LinedList"/>
    <dgm:cxn modelId="{47E5368E-723A-4372-8EB3-4C07E9735367}" type="presOf" srcId="{666D886C-0C71-47A6-BE27-1DAD0D86DEC6}" destId="{18D4F40D-C1FA-45B3-9EEF-FC292324343B}" srcOrd="0" destOrd="0" presId="urn:microsoft.com/office/officeart/2008/layout/LinedList"/>
    <dgm:cxn modelId="{591D515F-55F9-4A48-AF92-F8FFD4C08DED}" type="presOf" srcId="{86D3AAF5-6154-4593-8BF9-8022C813B875}" destId="{7DF6819E-B77B-4B73-9E29-AF8381DD8B68}" srcOrd="0" destOrd="0" presId="urn:microsoft.com/office/officeart/2008/layout/LinedList"/>
    <dgm:cxn modelId="{4E05CC0B-4414-4181-BDC5-66B9F550AB03}" type="presOf" srcId="{96DF422E-E0F1-48B7-B83D-9CBD3A86091C}" destId="{E912E8BB-5781-4B4F-B7C8-420AB35E1E5E}" srcOrd="0" destOrd="0" presId="urn:microsoft.com/office/officeart/2008/layout/LinedList"/>
    <dgm:cxn modelId="{39E24BB6-F445-4506-8A81-6442F8ECAEF4}" srcId="{96DF422E-E0F1-48B7-B83D-9CBD3A86091C}" destId="{E918CBC7-9DA2-4909-94F9-17F78D3867B6}" srcOrd="2" destOrd="0" parTransId="{D6532F5C-A9DA-424B-8EFD-0D47E4CC45F4}" sibTransId="{185F5828-5383-4B18-8A89-61D646A7D7FC}"/>
    <dgm:cxn modelId="{D3B55A2B-D3EF-4142-98F1-7B477F089541}" srcId="{96DF422E-E0F1-48B7-B83D-9CBD3A86091C}" destId="{6698AC3B-FCC9-4327-8848-A3E37C162B79}" srcOrd="7" destOrd="0" parTransId="{2076F254-3799-4843-B126-017835B61B50}" sibTransId="{01199DF6-735C-478C-B2BE-6BE84D7C51BA}"/>
    <dgm:cxn modelId="{C7C13EEC-B5F0-4626-A552-ED4EA7BB13F6}" srcId="{96DF422E-E0F1-48B7-B83D-9CBD3A86091C}" destId="{B7A6F476-1CCD-4CED-BBA2-7FCFB92E1C7B}" srcOrd="4" destOrd="0" parTransId="{5902E6F6-0C63-4F66-9C2B-9FC79549DC88}" sibTransId="{7374D634-AA2A-4D6E-90D8-32C7CA51A6E4}"/>
    <dgm:cxn modelId="{370450E3-D792-4F16-87E0-A0CB1B68D4A2}" type="presOf" srcId="{0F40FA6D-049C-4A2F-AA9C-FDA8BD1F7C87}" destId="{5252D482-5630-4192-92FE-E66A8CDF9F3D}" srcOrd="0" destOrd="0" presId="urn:microsoft.com/office/officeart/2008/layout/LinedList"/>
    <dgm:cxn modelId="{DA2ABCEB-19E3-4DC8-94BA-80ADDD14F83D}" srcId="{96DF422E-E0F1-48B7-B83D-9CBD3A86091C}" destId="{86D3AAF5-6154-4593-8BF9-8022C813B875}" srcOrd="5" destOrd="0" parTransId="{69EEE097-AB5C-4D89-AC91-78B380BC2FB7}" sibTransId="{4B4471C2-7888-4DBA-8C62-CBDDB480D058}"/>
    <dgm:cxn modelId="{B3AFA58A-FF7A-4BDB-A1D4-7225E69CB21E}" srcId="{96DF422E-E0F1-48B7-B83D-9CBD3A86091C}" destId="{666D886C-0C71-47A6-BE27-1DAD0D86DEC6}" srcOrd="1" destOrd="0" parTransId="{03252A05-AF9F-4BEA-8E83-020461AA22E3}" sibTransId="{769E286B-86B8-485F-A80F-12AF262EA14C}"/>
    <dgm:cxn modelId="{FDEF2327-643B-4970-9954-8C15A6A5D396}" type="presOf" srcId="{B7A6F476-1CCD-4CED-BBA2-7FCFB92E1C7B}" destId="{E5ED1C93-2AED-4306-8F86-0D136AB19B47}" srcOrd="0" destOrd="0" presId="urn:microsoft.com/office/officeart/2008/layout/LinedList"/>
    <dgm:cxn modelId="{9B144451-3AF2-4060-815B-54036C3AD6CC}" srcId="{96DF422E-E0F1-48B7-B83D-9CBD3A86091C}" destId="{0F40FA6D-049C-4A2F-AA9C-FDA8BD1F7C87}" srcOrd="0" destOrd="0" parTransId="{D2D84998-0C1B-4A8F-8276-49A993ACA933}" sibTransId="{E3C05C81-9759-4CF7-ABD8-A7F9E666882F}"/>
    <dgm:cxn modelId="{97B5D071-2C66-43D8-94A5-205E47C74861}" type="presParOf" srcId="{E912E8BB-5781-4B4F-B7C8-420AB35E1E5E}" destId="{B06FD601-68DB-4CF4-9A0F-95C9A2AFB8C0}" srcOrd="0" destOrd="0" presId="urn:microsoft.com/office/officeart/2008/layout/LinedList"/>
    <dgm:cxn modelId="{81BF63C2-FDC2-4DE7-8412-87AD902F664E}" type="presParOf" srcId="{E912E8BB-5781-4B4F-B7C8-420AB35E1E5E}" destId="{CB78E14A-E6F0-47BA-8425-ABA9DB904137}" srcOrd="1" destOrd="0" presId="urn:microsoft.com/office/officeart/2008/layout/LinedList"/>
    <dgm:cxn modelId="{CBBAAA58-168D-40FA-A702-5997BBA7471B}" type="presParOf" srcId="{CB78E14A-E6F0-47BA-8425-ABA9DB904137}" destId="{5252D482-5630-4192-92FE-E66A8CDF9F3D}" srcOrd="0" destOrd="0" presId="urn:microsoft.com/office/officeart/2008/layout/LinedList"/>
    <dgm:cxn modelId="{C5D5FD15-3031-443A-98C1-CE491C44CC4A}" type="presParOf" srcId="{CB78E14A-E6F0-47BA-8425-ABA9DB904137}" destId="{5FAE4B94-10D1-4940-AB31-088A557E5629}" srcOrd="1" destOrd="0" presId="urn:microsoft.com/office/officeart/2008/layout/LinedList"/>
    <dgm:cxn modelId="{960D454E-8B27-4008-8D70-103F8E80483D}" type="presParOf" srcId="{E912E8BB-5781-4B4F-B7C8-420AB35E1E5E}" destId="{0821D858-D404-4C26-ACE0-89CBAB1BE2C4}" srcOrd="2" destOrd="0" presId="urn:microsoft.com/office/officeart/2008/layout/LinedList"/>
    <dgm:cxn modelId="{6E9008BB-69C4-439F-A281-C24869FC6836}" type="presParOf" srcId="{E912E8BB-5781-4B4F-B7C8-420AB35E1E5E}" destId="{701675D1-DDD2-4C78-B150-C42CF0CE4196}" srcOrd="3" destOrd="0" presId="urn:microsoft.com/office/officeart/2008/layout/LinedList"/>
    <dgm:cxn modelId="{D7894842-6A8F-4386-A2FE-B316297E9069}" type="presParOf" srcId="{701675D1-DDD2-4C78-B150-C42CF0CE4196}" destId="{18D4F40D-C1FA-45B3-9EEF-FC292324343B}" srcOrd="0" destOrd="0" presId="urn:microsoft.com/office/officeart/2008/layout/LinedList"/>
    <dgm:cxn modelId="{5ABFFD34-CAC8-44F0-87A3-356B2C850956}" type="presParOf" srcId="{701675D1-DDD2-4C78-B150-C42CF0CE4196}" destId="{E4E1D194-ADC0-4F68-AB04-5F45E9D39BC6}" srcOrd="1" destOrd="0" presId="urn:microsoft.com/office/officeart/2008/layout/LinedList"/>
    <dgm:cxn modelId="{F1205EA9-E706-4210-BA04-EC563317C6B8}" type="presParOf" srcId="{E912E8BB-5781-4B4F-B7C8-420AB35E1E5E}" destId="{F1B6AD71-402C-4346-9899-0CD8E4695B56}" srcOrd="4" destOrd="0" presId="urn:microsoft.com/office/officeart/2008/layout/LinedList"/>
    <dgm:cxn modelId="{2CE86E0F-2E25-46FF-81A4-6655C2770ED4}" type="presParOf" srcId="{E912E8BB-5781-4B4F-B7C8-420AB35E1E5E}" destId="{13F1FBCE-E1DC-42DE-BD7F-1A8E9F031B28}" srcOrd="5" destOrd="0" presId="urn:microsoft.com/office/officeart/2008/layout/LinedList"/>
    <dgm:cxn modelId="{A76D21AF-5C00-4FA1-A94C-5599A2289E19}" type="presParOf" srcId="{13F1FBCE-E1DC-42DE-BD7F-1A8E9F031B28}" destId="{314CCE49-FB24-4DF5-85B3-CB34D8677313}" srcOrd="0" destOrd="0" presId="urn:microsoft.com/office/officeart/2008/layout/LinedList"/>
    <dgm:cxn modelId="{97A399A5-522E-4D3C-9EC2-BE34E86A254E}" type="presParOf" srcId="{13F1FBCE-E1DC-42DE-BD7F-1A8E9F031B28}" destId="{CAB82238-32E6-4367-A686-ED0C19719089}" srcOrd="1" destOrd="0" presId="urn:microsoft.com/office/officeart/2008/layout/LinedList"/>
    <dgm:cxn modelId="{077366DC-B158-408F-9BE1-F4AC24DFE32F}" type="presParOf" srcId="{E912E8BB-5781-4B4F-B7C8-420AB35E1E5E}" destId="{2BF692CC-D04A-4077-AFB2-A07D6213D0B3}" srcOrd="6" destOrd="0" presId="urn:microsoft.com/office/officeart/2008/layout/LinedList"/>
    <dgm:cxn modelId="{0A9A0350-6626-49F7-B862-DD4857807404}" type="presParOf" srcId="{E912E8BB-5781-4B4F-B7C8-420AB35E1E5E}" destId="{95C3ED78-D7D5-4EE1-908C-E202CFF4D487}" srcOrd="7" destOrd="0" presId="urn:microsoft.com/office/officeart/2008/layout/LinedList"/>
    <dgm:cxn modelId="{514B95C4-78B1-42E8-90E8-8692BEEA23F1}" type="presParOf" srcId="{95C3ED78-D7D5-4EE1-908C-E202CFF4D487}" destId="{4645A2ED-AFEA-4348-8AD4-8EC36A9147D4}" srcOrd="0" destOrd="0" presId="urn:microsoft.com/office/officeart/2008/layout/LinedList"/>
    <dgm:cxn modelId="{CE86E058-8353-4307-A3B1-E5FC487671E3}" type="presParOf" srcId="{95C3ED78-D7D5-4EE1-908C-E202CFF4D487}" destId="{096B59C9-CA4F-4622-9CAF-6AF701AF315E}" srcOrd="1" destOrd="0" presId="urn:microsoft.com/office/officeart/2008/layout/LinedList"/>
    <dgm:cxn modelId="{2ADF5757-28F4-477F-B2E1-54EB485D84AA}" type="presParOf" srcId="{E912E8BB-5781-4B4F-B7C8-420AB35E1E5E}" destId="{B9EFB804-C198-4AAC-A0DD-CDC9E9CA6A94}" srcOrd="8" destOrd="0" presId="urn:microsoft.com/office/officeart/2008/layout/LinedList"/>
    <dgm:cxn modelId="{A3520D0C-DEA1-48B5-8E62-72F32CEA1DE9}" type="presParOf" srcId="{E912E8BB-5781-4B4F-B7C8-420AB35E1E5E}" destId="{F0611F77-55D1-4DCE-A69B-CB18DB6D9A25}" srcOrd="9" destOrd="0" presId="urn:microsoft.com/office/officeart/2008/layout/LinedList"/>
    <dgm:cxn modelId="{7FD7C508-2C5C-40BE-9912-AA76DDA20EED}" type="presParOf" srcId="{F0611F77-55D1-4DCE-A69B-CB18DB6D9A25}" destId="{E5ED1C93-2AED-4306-8F86-0D136AB19B47}" srcOrd="0" destOrd="0" presId="urn:microsoft.com/office/officeart/2008/layout/LinedList"/>
    <dgm:cxn modelId="{41EE5BFC-CAAC-4A68-B76A-7C15835607B8}" type="presParOf" srcId="{F0611F77-55D1-4DCE-A69B-CB18DB6D9A25}" destId="{4856FF8B-CEFD-45DB-AF44-C740F6CDE834}" srcOrd="1" destOrd="0" presId="urn:microsoft.com/office/officeart/2008/layout/LinedList"/>
    <dgm:cxn modelId="{1EC874CC-B4DA-46F6-9B01-8972502D66FD}" type="presParOf" srcId="{E912E8BB-5781-4B4F-B7C8-420AB35E1E5E}" destId="{ED86EE28-407D-4BCC-8CBD-88BBB8BD8A82}" srcOrd="10" destOrd="0" presId="urn:microsoft.com/office/officeart/2008/layout/LinedList"/>
    <dgm:cxn modelId="{A4886F2B-103A-4519-A9F2-70DE991B6CA5}" type="presParOf" srcId="{E912E8BB-5781-4B4F-B7C8-420AB35E1E5E}" destId="{63DAA1EF-F2BF-448D-AEAA-6DEDFD7A5566}" srcOrd="11" destOrd="0" presId="urn:microsoft.com/office/officeart/2008/layout/LinedList"/>
    <dgm:cxn modelId="{770FC405-2D58-44CB-8927-A75629EA85DC}" type="presParOf" srcId="{63DAA1EF-F2BF-448D-AEAA-6DEDFD7A5566}" destId="{7DF6819E-B77B-4B73-9E29-AF8381DD8B68}" srcOrd="0" destOrd="0" presId="urn:microsoft.com/office/officeart/2008/layout/LinedList"/>
    <dgm:cxn modelId="{989906EE-B460-4DCE-8290-442B7AD4B23A}" type="presParOf" srcId="{63DAA1EF-F2BF-448D-AEAA-6DEDFD7A5566}" destId="{2A6EFAB6-07D2-40FC-AB14-A01F877835A4}" srcOrd="1" destOrd="0" presId="urn:microsoft.com/office/officeart/2008/layout/LinedList"/>
    <dgm:cxn modelId="{BD0D74D6-3C30-4E6B-B258-6F5655353509}" type="presParOf" srcId="{E912E8BB-5781-4B4F-B7C8-420AB35E1E5E}" destId="{A594C139-0245-4D6C-A5B8-E4A6CB297FF6}" srcOrd="12" destOrd="0" presId="urn:microsoft.com/office/officeart/2008/layout/LinedList"/>
    <dgm:cxn modelId="{000C8E8A-3532-4A24-A99D-E7045F1CDE83}" type="presParOf" srcId="{E912E8BB-5781-4B4F-B7C8-420AB35E1E5E}" destId="{F61E5F4F-6FD8-4E49-AAF5-7F47583A1941}" srcOrd="13" destOrd="0" presId="urn:microsoft.com/office/officeart/2008/layout/LinedList"/>
    <dgm:cxn modelId="{84286274-362D-4404-8CEB-7521E5A4FB58}" type="presParOf" srcId="{F61E5F4F-6FD8-4E49-AAF5-7F47583A1941}" destId="{E2F3E2C8-5F08-4880-A0FA-C724403F87C5}" srcOrd="0" destOrd="0" presId="urn:microsoft.com/office/officeart/2008/layout/LinedList"/>
    <dgm:cxn modelId="{71C75251-5AB7-4875-B38B-2E959DF26539}" type="presParOf" srcId="{F61E5F4F-6FD8-4E49-AAF5-7F47583A1941}" destId="{446B0782-7A80-40D7-904E-D930DCF64589}" srcOrd="1" destOrd="0" presId="urn:microsoft.com/office/officeart/2008/layout/LinedList"/>
    <dgm:cxn modelId="{EF9812AD-ECFA-4A38-9843-AE09AF3676B8}" type="presParOf" srcId="{E912E8BB-5781-4B4F-B7C8-420AB35E1E5E}" destId="{AE16E4CC-4FD0-449A-A3DC-D70D68401505}" srcOrd="14" destOrd="0" presId="urn:microsoft.com/office/officeart/2008/layout/LinedList"/>
    <dgm:cxn modelId="{918EA989-D39B-464D-B5C6-346691CE9D7E}" type="presParOf" srcId="{E912E8BB-5781-4B4F-B7C8-420AB35E1E5E}" destId="{6CD75003-4D5E-4631-872B-D825451BD38A}" srcOrd="15" destOrd="0" presId="urn:microsoft.com/office/officeart/2008/layout/LinedList"/>
    <dgm:cxn modelId="{5801B81B-38B1-494F-9101-67D6D1DFD3FB}" type="presParOf" srcId="{6CD75003-4D5E-4631-872B-D825451BD38A}" destId="{67DEB034-6DC5-4994-B987-DDDAC30F9764}" srcOrd="0" destOrd="0" presId="urn:microsoft.com/office/officeart/2008/layout/LinedList"/>
    <dgm:cxn modelId="{8D4D3498-F173-4979-8952-F1670366704E}" type="presParOf" srcId="{6CD75003-4D5E-4631-872B-D825451BD38A}" destId="{D54D4061-604A-4F09-8FA7-80F6660A28DD}"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1B52C7-EC9F-4249-94E5-AA23D0324F36}" type="doc">
      <dgm:prSet loTypeId="urn:microsoft.com/office/officeart/2005/8/layout/default#1" loCatId="list" qsTypeId="urn:microsoft.com/office/officeart/2005/8/quickstyle/simple1" qsCatId="simple" csTypeId="urn:microsoft.com/office/officeart/2005/8/colors/accent2_2" csCatId="accent2" phldr="1"/>
      <dgm:spPr/>
      <dgm:t>
        <a:bodyPr/>
        <a:lstStyle/>
        <a:p>
          <a:endParaRPr lang="en-US"/>
        </a:p>
      </dgm:t>
    </dgm:pt>
    <dgm:pt modelId="{2C0014B3-FF88-4DE4-88E3-ED2EE9D414DF}">
      <dgm:prSet/>
      <dgm:spPr/>
      <dgm:t>
        <a:bodyPr/>
        <a:lstStyle/>
        <a:p>
          <a:r>
            <a:rPr lang="ro-RO" dirty="0"/>
            <a:t>Intervievarea (investigarea) </a:t>
          </a:r>
          <a:endParaRPr lang="en-US" dirty="0"/>
        </a:p>
      </dgm:t>
    </dgm:pt>
    <dgm:pt modelId="{324E6B14-FF5D-47E3-B3BB-A7AE124289F0}" type="parTrans" cxnId="{8ECBEB83-A012-41AF-B10C-6C9C2D0AFF5C}">
      <dgm:prSet/>
      <dgm:spPr/>
      <dgm:t>
        <a:bodyPr/>
        <a:lstStyle/>
        <a:p>
          <a:endParaRPr lang="en-US"/>
        </a:p>
      </dgm:t>
    </dgm:pt>
    <dgm:pt modelId="{361C5C21-D873-4C30-9E6A-8C020BBB48FA}" type="sibTrans" cxnId="{8ECBEB83-A012-41AF-B10C-6C9C2D0AFF5C}">
      <dgm:prSet/>
      <dgm:spPr/>
      <dgm:t>
        <a:bodyPr/>
        <a:lstStyle/>
        <a:p>
          <a:endParaRPr lang="en-US"/>
        </a:p>
      </dgm:t>
    </dgm:pt>
    <dgm:pt modelId="{00F5F9D5-9B72-467D-9C0F-6B7CD6D0718F}">
      <dgm:prSet/>
      <dgm:spPr/>
      <dgm:t>
        <a:bodyPr/>
        <a:lstStyle/>
        <a:p>
          <a:r>
            <a:rPr lang="ro-RO" dirty="0"/>
            <a:t>Observarea</a:t>
          </a:r>
          <a:endParaRPr lang="en-US" dirty="0"/>
        </a:p>
      </dgm:t>
    </dgm:pt>
    <dgm:pt modelId="{C967EBA0-F318-47C0-9B74-949E705827AC}" type="parTrans" cxnId="{11B8B7D0-FA0A-4617-96FA-E6410D3111DA}">
      <dgm:prSet/>
      <dgm:spPr/>
      <dgm:t>
        <a:bodyPr/>
        <a:lstStyle/>
        <a:p>
          <a:endParaRPr lang="en-US"/>
        </a:p>
      </dgm:t>
    </dgm:pt>
    <dgm:pt modelId="{54A7AD60-E9E2-4A67-9591-148F02077F52}" type="sibTrans" cxnId="{11B8B7D0-FA0A-4617-96FA-E6410D3111DA}">
      <dgm:prSet/>
      <dgm:spPr/>
      <dgm:t>
        <a:bodyPr/>
        <a:lstStyle/>
        <a:p>
          <a:endParaRPr lang="en-US"/>
        </a:p>
      </dgm:t>
    </dgm:pt>
    <dgm:pt modelId="{E1B5F244-F9BA-434A-A7EF-7978AE9CF0F4}">
      <dgm:prSet/>
      <dgm:spPr/>
      <dgm:t>
        <a:bodyPr/>
        <a:lstStyle/>
        <a:p>
          <a:r>
            <a:rPr lang="ro-RO" dirty="0"/>
            <a:t>Inspecția </a:t>
          </a:r>
          <a:r>
            <a:rPr lang="en-US" dirty="0" err="1"/>
            <a:t>activelor</a:t>
          </a:r>
          <a:r>
            <a:rPr lang="ro-RO" dirty="0"/>
            <a:t> și a documentelor</a:t>
          </a:r>
          <a:endParaRPr lang="en-US" dirty="0"/>
        </a:p>
      </dgm:t>
    </dgm:pt>
    <dgm:pt modelId="{9CA27633-5E9E-4200-B2F0-7739BE45871D}" type="parTrans" cxnId="{17BB3DE6-0CE6-4EB0-88F1-3426FB50BF24}">
      <dgm:prSet/>
      <dgm:spPr/>
      <dgm:t>
        <a:bodyPr/>
        <a:lstStyle/>
        <a:p>
          <a:endParaRPr lang="en-US"/>
        </a:p>
      </dgm:t>
    </dgm:pt>
    <dgm:pt modelId="{4722A2A5-9AE1-4864-A323-DAF2EBC321D0}" type="sibTrans" cxnId="{17BB3DE6-0CE6-4EB0-88F1-3426FB50BF24}">
      <dgm:prSet/>
      <dgm:spPr/>
      <dgm:t>
        <a:bodyPr/>
        <a:lstStyle/>
        <a:p>
          <a:endParaRPr lang="en-US"/>
        </a:p>
      </dgm:t>
    </dgm:pt>
    <dgm:pt modelId="{B93FCF62-63DF-4A0E-902A-8846A322C2D7}">
      <dgm:prSet/>
      <dgm:spPr/>
      <dgm:t>
        <a:bodyPr/>
        <a:lstStyle/>
        <a:p>
          <a:r>
            <a:rPr lang="ro-RO" dirty="0"/>
            <a:t>Confirmarea externa: </a:t>
          </a:r>
          <a:endParaRPr lang="en-US" dirty="0"/>
        </a:p>
      </dgm:t>
    </dgm:pt>
    <dgm:pt modelId="{1AE2B44A-F2F8-4ABB-9CBE-CC821C88969B}" type="parTrans" cxnId="{BAF6DD2A-1361-474F-924F-7DF20267D3ED}">
      <dgm:prSet/>
      <dgm:spPr/>
      <dgm:t>
        <a:bodyPr/>
        <a:lstStyle/>
        <a:p>
          <a:endParaRPr lang="en-US"/>
        </a:p>
      </dgm:t>
    </dgm:pt>
    <dgm:pt modelId="{7360490B-8B39-4AD4-9421-9DD866BBE279}" type="sibTrans" cxnId="{BAF6DD2A-1361-474F-924F-7DF20267D3ED}">
      <dgm:prSet/>
      <dgm:spPr/>
      <dgm:t>
        <a:bodyPr/>
        <a:lstStyle/>
        <a:p>
          <a:endParaRPr lang="en-US"/>
        </a:p>
      </dgm:t>
    </dgm:pt>
    <dgm:pt modelId="{4C485D5E-D8A5-4A5D-8434-8E0CA7188057}">
      <dgm:prSet/>
      <dgm:spPr/>
      <dgm:t>
        <a:bodyPr/>
        <a:lstStyle/>
        <a:p>
          <a:r>
            <a:rPr lang="ro-RO" dirty="0"/>
            <a:t>Recalcularea </a:t>
          </a:r>
          <a:endParaRPr lang="en-US" dirty="0"/>
        </a:p>
      </dgm:t>
    </dgm:pt>
    <dgm:pt modelId="{7E7BBD1D-43A5-4F50-A42D-C7BDACAC4A1C}" type="parTrans" cxnId="{FF2933A7-E8BC-43D1-92ED-EB6CDD83AAB3}">
      <dgm:prSet/>
      <dgm:spPr/>
      <dgm:t>
        <a:bodyPr/>
        <a:lstStyle/>
        <a:p>
          <a:endParaRPr lang="en-US"/>
        </a:p>
      </dgm:t>
    </dgm:pt>
    <dgm:pt modelId="{818CFD92-408C-4B9B-8852-C67FA293DCEC}" type="sibTrans" cxnId="{FF2933A7-E8BC-43D1-92ED-EB6CDD83AAB3}">
      <dgm:prSet/>
      <dgm:spPr/>
      <dgm:t>
        <a:bodyPr/>
        <a:lstStyle/>
        <a:p>
          <a:endParaRPr lang="en-US"/>
        </a:p>
      </dgm:t>
    </dgm:pt>
    <dgm:pt modelId="{D0126B60-0273-4891-94E1-5C5364AEF441}">
      <dgm:prSet/>
      <dgm:spPr/>
      <dgm:t>
        <a:bodyPr/>
        <a:lstStyle/>
        <a:p>
          <a:r>
            <a:rPr lang="ro-RO" dirty="0"/>
            <a:t>Reefectuarea</a:t>
          </a:r>
          <a:r>
            <a:rPr lang="en-US" dirty="0"/>
            <a:t>.</a:t>
          </a:r>
        </a:p>
      </dgm:t>
    </dgm:pt>
    <dgm:pt modelId="{BCB80DCA-B09C-4F95-AA4F-DF584D41471A}" type="parTrans" cxnId="{10172B4D-3C91-4FAD-8E62-CD6DA2DCBAC6}">
      <dgm:prSet/>
      <dgm:spPr/>
      <dgm:t>
        <a:bodyPr/>
        <a:lstStyle/>
        <a:p>
          <a:endParaRPr lang="en-US"/>
        </a:p>
      </dgm:t>
    </dgm:pt>
    <dgm:pt modelId="{04E3CF4F-6D9A-4709-9DB8-FC0C816E2E70}" type="sibTrans" cxnId="{10172B4D-3C91-4FAD-8E62-CD6DA2DCBAC6}">
      <dgm:prSet/>
      <dgm:spPr/>
      <dgm:t>
        <a:bodyPr/>
        <a:lstStyle/>
        <a:p>
          <a:endParaRPr lang="en-US"/>
        </a:p>
      </dgm:t>
    </dgm:pt>
    <dgm:pt modelId="{5B7BEDE1-FD6A-46E4-8B80-97E9FCEAA101}">
      <dgm:prSet/>
      <dgm:spPr/>
      <dgm:t>
        <a:bodyPr/>
        <a:lstStyle/>
        <a:p>
          <a:r>
            <a:rPr lang="ro-RO" dirty="0"/>
            <a:t>Proceduri analitice</a:t>
          </a:r>
          <a:r>
            <a:rPr lang="en-US" dirty="0"/>
            <a:t>.</a:t>
          </a:r>
        </a:p>
      </dgm:t>
    </dgm:pt>
    <dgm:pt modelId="{AD8C522A-2EA7-43B2-875F-C2BA5F3A2E0D}" type="parTrans" cxnId="{B99311C1-4FA5-4753-86D4-D0CA59FF0792}">
      <dgm:prSet/>
      <dgm:spPr/>
      <dgm:t>
        <a:bodyPr/>
        <a:lstStyle/>
        <a:p>
          <a:endParaRPr lang="en-US"/>
        </a:p>
      </dgm:t>
    </dgm:pt>
    <dgm:pt modelId="{5204C572-C87F-4774-A7CA-CCAADF766117}" type="sibTrans" cxnId="{B99311C1-4FA5-4753-86D4-D0CA59FF0792}">
      <dgm:prSet/>
      <dgm:spPr/>
      <dgm:t>
        <a:bodyPr/>
        <a:lstStyle/>
        <a:p>
          <a:endParaRPr lang="en-US"/>
        </a:p>
      </dgm:t>
    </dgm:pt>
    <dgm:pt modelId="{5AD3699D-007B-45E2-BA2B-92A48E01A687}" type="pres">
      <dgm:prSet presAssocID="{081B52C7-EC9F-4249-94E5-AA23D0324F36}" presName="diagram" presStyleCnt="0">
        <dgm:presLayoutVars>
          <dgm:dir/>
          <dgm:resizeHandles val="exact"/>
        </dgm:presLayoutVars>
      </dgm:prSet>
      <dgm:spPr/>
      <dgm:t>
        <a:bodyPr/>
        <a:lstStyle/>
        <a:p>
          <a:endParaRPr lang="en-US"/>
        </a:p>
      </dgm:t>
    </dgm:pt>
    <dgm:pt modelId="{19B24FD9-1529-4754-8C6E-81375A89CFDD}" type="pres">
      <dgm:prSet presAssocID="{2C0014B3-FF88-4DE4-88E3-ED2EE9D414DF}" presName="node" presStyleLbl="node1" presStyleIdx="0" presStyleCnt="7">
        <dgm:presLayoutVars>
          <dgm:bulletEnabled val="1"/>
        </dgm:presLayoutVars>
      </dgm:prSet>
      <dgm:spPr/>
      <dgm:t>
        <a:bodyPr/>
        <a:lstStyle/>
        <a:p>
          <a:endParaRPr lang="en-US"/>
        </a:p>
      </dgm:t>
    </dgm:pt>
    <dgm:pt modelId="{FDC6E704-AB42-4C73-A08C-652C491C6166}" type="pres">
      <dgm:prSet presAssocID="{361C5C21-D873-4C30-9E6A-8C020BBB48FA}" presName="sibTrans" presStyleCnt="0"/>
      <dgm:spPr/>
    </dgm:pt>
    <dgm:pt modelId="{70325666-A217-41C6-9715-514495F32120}" type="pres">
      <dgm:prSet presAssocID="{00F5F9D5-9B72-467D-9C0F-6B7CD6D0718F}" presName="node" presStyleLbl="node1" presStyleIdx="1" presStyleCnt="7">
        <dgm:presLayoutVars>
          <dgm:bulletEnabled val="1"/>
        </dgm:presLayoutVars>
      </dgm:prSet>
      <dgm:spPr/>
      <dgm:t>
        <a:bodyPr/>
        <a:lstStyle/>
        <a:p>
          <a:endParaRPr lang="en-US"/>
        </a:p>
      </dgm:t>
    </dgm:pt>
    <dgm:pt modelId="{9BCA3A68-1E5B-4FBE-865B-BD61652AA98E}" type="pres">
      <dgm:prSet presAssocID="{54A7AD60-E9E2-4A67-9591-148F02077F52}" presName="sibTrans" presStyleCnt="0"/>
      <dgm:spPr/>
    </dgm:pt>
    <dgm:pt modelId="{C7242389-03C4-4346-9449-0AB2EE19227A}" type="pres">
      <dgm:prSet presAssocID="{E1B5F244-F9BA-434A-A7EF-7978AE9CF0F4}" presName="node" presStyleLbl="node1" presStyleIdx="2" presStyleCnt="7">
        <dgm:presLayoutVars>
          <dgm:bulletEnabled val="1"/>
        </dgm:presLayoutVars>
      </dgm:prSet>
      <dgm:spPr/>
      <dgm:t>
        <a:bodyPr/>
        <a:lstStyle/>
        <a:p>
          <a:endParaRPr lang="en-US"/>
        </a:p>
      </dgm:t>
    </dgm:pt>
    <dgm:pt modelId="{DF0548E6-2B4D-4603-9444-4FABA090D680}" type="pres">
      <dgm:prSet presAssocID="{4722A2A5-9AE1-4864-A323-DAF2EBC321D0}" presName="sibTrans" presStyleCnt="0"/>
      <dgm:spPr/>
    </dgm:pt>
    <dgm:pt modelId="{5B596F6E-1E82-4336-845D-710A3EB69876}" type="pres">
      <dgm:prSet presAssocID="{B93FCF62-63DF-4A0E-902A-8846A322C2D7}" presName="node" presStyleLbl="node1" presStyleIdx="3" presStyleCnt="7">
        <dgm:presLayoutVars>
          <dgm:bulletEnabled val="1"/>
        </dgm:presLayoutVars>
      </dgm:prSet>
      <dgm:spPr/>
      <dgm:t>
        <a:bodyPr/>
        <a:lstStyle/>
        <a:p>
          <a:endParaRPr lang="en-US"/>
        </a:p>
      </dgm:t>
    </dgm:pt>
    <dgm:pt modelId="{5330565F-B976-4458-89BB-3751439D876B}" type="pres">
      <dgm:prSet presAssocID="{7360490B-8B39-4AD4-9421-9DD866BBE279}" presName="sibTrans" presStyleCnt="0"/>
      <dgm:spPr/>
    </dgm:pt>
    <dgm:pt modelId="{CCD454C6-CE41-4668-9548-58980B8CA781}" type="pres">
      <dgm:prSet presAssocID="{4C485D5E-D8A5-4A5D-8434-8E0CA7188057}" presName="node" presStyleLbl="node1" presStyleIdx="4" presStyleCnt="7">
        <dgm:presLayoutVars>
          <dgm:bulletEnabled val="1"/>
        </dgm:presLayoutVars>
      </dgm:prSet>
      <dgm:spPr/>
      <dgm:t>
        <a:bodyPr/>
        <a:lstStyle/>
        <a:p>
          <a:endParaRPr lang="en-US"/>
        </a:p>
      </dgm:t>
    </dgm:pt>
    <dgm:pt modelId="{20016FB0-2614-471E-AB34-F5662472A167}" type="pres">
      <dgm:prSet presAssocID="{818CFD92-408C-4B9B-8852-C67FA293DCEC}" presName="sibTrans" presStyleCnt="0"/>
      <dgm:spPr/>
    </dgm:pt>
    <dgm:pt modelId="{BEF265BB-493A-4D27-832F-0F92C7E82307}" type="pres">
      <dgm:prSet presAssocID="{D0126B60-0273-4891-94E1-5C5364AEF441}" presName="node" presStyleLbl="node1" presStyleIdx="5" presStyleCnt="7">
        <dgm:presLayoutVars>
          <dgm:bulletEnabled val="1"/>
        </dgm:presLayoutVars>
      </dgm:prSet>
      <dgm:spPr/>
      <dgm:t>
        <a:bodyPr/>
        <a:lstStyle/>
        <a:p>
          <a:endParaRPr lang="en-US"/>
        </a:p>
      </dgm:t>
    </dgm:pt>
    <dgm:pt modelId="{D89380B5-A0A3-4983-B861-9F4C424EB840}" type="pres">
      <dgm:prSet presAssocID="{04E3CF4F-6D9A-4709-9DB8-FC0C816E2E70}" presName="sibTrans" presStyleCnt="0"/>
      <dgm:spPr/>
    </dgm:pt>
    <dgm:pt modelId="{2F2853A5-8419-449F-946A-E27D68B6AEDD}" type="pres">
      <dgm:prSet presAssocID="{5B7BEDE1-FD6A-46E4-8B80-97E9FCEAA101}" presName="node" presStyleLbl="node1" presStyleIdx="6" presStyleCnt="7">
        <dgm:presLayoutVars>
          <dgm:bulletEnabled val="1"/>
        </dgm:presLayoutVars>
      </dgm:prSet>
      <dgm:spPr/>
      <dgm:t>
        <a:bodyPr/>
        <a:lstStyle/>
        <a:p>
          <a:endParaRPr lang="en-US"/>
        </a:p>
      </dgm:t>
    </dgm:pt>
  </dgm:ptLst>
  <dgm:cxnLst>
    <dgm:cxn modelId="{FF2933A7-E8BC-43D1-92ED-EB6CDD83AAB3}" srcId="{081B52C7-EC9F-4249-94E5-AA23D0324F36}" destId="{4C485D5E-D8A5-4A5D-8434-8E0CA7188057}" srcOrd="4" destOrd="0" parTransId="{7E7BBD1D-43A5-4F50-A42D-C7BDACAC4A1C}" sibTransId="{818CFD92-408C-4B9B-8852-C67FA293DCEC}"/>
    <dgm:cxn modelId="{8ECBEB83-A012-41AF-B10C-6C9C2D0AFF5C}" srcId="{081B52C7-EC9F-4249-94E5-AA23D0324F36}" destId="{2C0014B3-FF88-4DE4-88E3-ED2EE9D414DF}" srcOrd="0" destOrd="0" parTransId="{324E6B14-FF5D-47E3-B3BB-A7AE124289F0}" sibTransId="{361C5C21-D873-4C30-9E6A-8C020BBB48FA}"/>
    <dgm:cxn modelId="{D4455A81-8637-4A1C-ADC0-A721133A33B8}" type="presOf" srcId="{E1B5F244-F9BA-434A-A7EF-7978AE9CF0F4}" destId="{C7242389-03C4-4346-9449-0AB2EE19227A}" srcOrd="0" destOrd="0" presId="urn:microsoft.com/office/officeart/2005/8/layout/default#1"/>
    <dgm:cxn modelId="{11B8B7D0-FA0A-4617-96FA-E6410D3111DA}" srcId="{081B52C7-EC9F-4249-94E5-AA23D0324F36}" destId="{00F5F9D5-9B72-467D-9C0F-6B7CD6D0718F}" srcOrd="1" destOrd="0" parTransId="{C967EBA0-F318-47C0-9B74-949E705827AC}" sibTransId="{54A7AD60-E9E2-4A67-9591-148F02077F52}"/>
    <dgm:cxn modelId="{68314DD9-D2AB-4F33-82FE-9300146FFDCC}" type="presOf" srcId="{B93FCF62-63DF-4A0E-902A-8846A322C2D7}" destId="{5B596F6E-1E82-4336-845D-710A3EB69876}" srcOrd="0" destOrd="0" presId="urn:microsoft.com/office/officeart/2005/8/layout/default#1"/>
    <dgm:cxn modelId="{C3E3B893-1EA3-45D4-B2CD-1AD31E4218B6}" type="presOf" srcId="{00F5F9D5-9B72-467D-9C0F-6B7CD6D0718F}" destId="{70325666-A217-41C6-9715-514495F32120}" srcOrd="0" destOrd="0" presId="urn:microsoft.com/office/officeart/2005/8/layout/default#1"/>
    <dgm:cxn modelId="{E850B912-E341-49C5-8180-BCEE1D8FB80B}" type="presOf" srcId="{D0126B60-0273-4891-94E1-5C5364AEF441}" destId="{BEF265BB-493A-4D27-832F-0F92C7E82307}" srcOrd="0" destOrd="0" presId="urn:microsoft.com/office/officeart/2005/8/layout/default#1"/>
    <dgm:cxn modelId="{613A23E0-B06C-4054-9C24-8D18355DA20D}" type="presOf" srcId="{081B52C7-EC9F-4249-94E5-AA23D0324F36}" destId="{5AD3699D-007B-45E2-BA2B-92A48E01A687}" srcOrd="0" destOrd="0" presId="urn:microsoft.com/office/officeart/2005/8/layout/default#1"/>
    <dgm:cxn modelId="{39A0FF1A-A252-4B32-ACF1-39CB8FDC4C01}" type="presOf" srcId="{4C485D5E-D8A5-4A5D-8434-8E0CA7188057}" destId="{CCD454C6-CE41-4668-9548-58980B8CA781}" srcOrd="0" destOrd="0" presId="urn:microsoft.com/office/officeart/2005/8/layout/default#1"/>
    <dgm:cxn modelId="{072B7374-C6D7-4492-BE09-4B0A96475DB6}" type="presOf" srcId="{2C0014B3-FF88-4DE4-88E3-ED2EE9D414DF}" destId="{19B24FD9-1529-4754-8C6E-81375A89CFDD}" srcOrd="0" destOrd="0" presId="urn:microsoft.com/office/officeart/2005/8/layout/default#1"/>
    <dgm:cxn modelId="{BAF6DD2A-1361-474F-924F-7DF20267D3ED}" srcId="{081B52C7-EC9F-4249-94E5-AA23D0324F36}" destId="{B93FCF62-63DF-4A0E-902A-8846A322C2D7}" srcOrd="3" destOrd="0" parTransId="{1AE2B44A-F2F8-4ABB-9CBE-CC821C88969B}" sibTransId="{7360490B-8B39-4AD4-9421-9DD866BBE279}"/>
    <dgm:cxn modelId="{17BB3DE6-0CE6-4EB0-88F1-3426FB50BF24}" srcId="{081B52C7-EC9F-4249-94E5-AA23D0324F36}" destId="{E1B5F244-F9BA-434A-A7EF-7978AE9CF0F4}" srcOrd="2" destOrd="0" parTransId="{9CA27633-5E9E-4200-B2F0-7739BE45871D}" sibTransId="{4722A2A5-9AE1-4864-A323-DAF2EBC321D0}"/>
    <dgm:cxn modelId="{B99311C1-4FA5-4753-86D4-D0CA59FF0792}" srcId="{081B52C7-EC9F-4249-94E5-AA23D0324F36}" destId="{5B7BEDE1-FD6A-46E4-8B80-97E9FCEAA101}" srcOrd="6" destOrd="0" parTransId="{AD8C522A-2EA7-43B2-875F-C2BA5F3A2E0D}" sibTransId="{5204C572-C87F-4774-A7CA-CCAADF766117}"/>
    <dgm:cxn modelId="{E09BD7EB-3E03-4F33-9327-FD5C49BB3D4A}" type="presOf" srcId="{5B7BEDE1-FD6A-46E4-8B80-97E9FCEAA101}" destId="{2F2853A5-8419-449F-946A-E27D68B6AEDD}" srcOrd="0" destOrd="0" presId="urn:microsoft.com/office/officeart/2005/8/layout/default#1"/>
    <dgm:cxn modelId="{10172B4D-3C91-4FAD-8E62-CD6DA2DCBAC6}" srcId="{081B52C7-EC9F-4249-94E5-AA23D0324F36}" destId="{D0126B60-0273-4891-94E1-5C5364AEF441}" srcOrd="5" destOrd="0" parTransId="{BCB80DCA-B09C-4F95-AA4F-DF584D41471A}" sibTransId="{04E3CF4F-6D9A-4709-9DB8-FC0C816E2E70}"/>
    <dgm:cxn modelId="{A456A207-CFFD-4B9D-8A9C-9C7CA752AE6B}" type="presParOf" srcId="{5AD3699D-007B-45E2-BA2B-92A48E01A687}" destId="{19B24FD9-1529-4754-8C6E-81375A89CFDD}" srcOrd="0" destOrd="0" presId="urn:microsoft.com/office/officeart/2005/8/layout/default#1"/>
    <dgm:cxn modelId="{AEABC4E6-7817-405B-8C15-A2488DC4A9BD}" type="presParOf" srcId="{5AD3699D-007B-45E2-BA2B-92A48E01A687}" destId="{FDC6E704-AB42-4C73-A08C-652C491C6166}" srcOrd="1" destOrd="0" presId="urn:microsoft.com/office/officeart/2005/8/layout/default#1"/>
    <dgm:cxn modelId="{F2D30F9C-B163-4FB3-BF57-CEEC5AB84B38}" type="presParOf" srcId="{5AD3699D-007B-45E2-BA2B-92A48E01A687}" destId="{70325666-A217-41C6-9715-514495F32120}" srcOrd="2" destOrd="0" presId="urn:microsoft.com/office/officeart/2005/8/layout/default#1"/>
    <dgm:cxn modelId="{1258BFD6-D3CF-44EE-BFC7-997E3BBBAF71}" type="presParOf" srcId="{5AD3699D-007B-45E2-BA2B-92A48E01A687}" destId="{9BCA3A68-1E5B-4FBE-865B-BD61652AA98E}" srcOrd="3" destOrd="0" presId="urn:microsoft.com/office/officeart/2005/8/layout/default#1"/>
    <dgm:cxn modelId="{46081B55-ED9D-457F-B57B-C7E3831AA2E6}" type="presParOf" srcId="{5AD3699D-007B-45E2-BA2B-92A48E01A687}" destId="{C7242389-03C4-4346-9449-0AB2EE19227A}" srcOrd="4" destOrd="0" presId="urn:microsoft.com/office/officeart/2005/8/layout/default#1"/>
    <dgm:cxn modelId="{44DDA021-1BE4-474D-8E48-106E00731E90}" type="presParOf" srcId="{5AD3699D-007B-45E2-BA2B-92A48E01A687}" destId="{DF0548E6-2B4D-4603-9444-4FABA090D680}" srcOrd="5" destOrd="0" presId="urn:microsoft.com/office/officeart/2005/8/layout/default#1"/>
    <dgm:cxn modelId="{37F8C79D-8F3E-4CF0-9035-B93DB044B876}" type="presParOf" srcId="{5AD3699D-007B-45E2-BA2B-92A48E01A687}" destId="{5B596F6E-1E82-4336-845D-710A3EB69876}" srcOrd="6" destOrd="0" presId="urn:microsoft.com/office/officeart/2005/8/layout/default#1"/>
    <dgm:cxn modelId="{3741C3EE-8FAC-4085-AF8D-C48841BD3097}" type="presParOf" srcId="{5AD3699D-007B-45E2-BA2B-92A48E01A687}" destId="{5330565F-B976-4458-89BB-3751439D876B}" srcOrd="7" destOrd="0" presId="urn:microsoft.com/office/officeart/2005/8/layout/default#1"/>
    <dgm:cxn modelId="{1865A936-6EA8-446F-A804-0261E77CC5E2}" type="presParOf" srcId="{5AD3699D-007B-45E2-BA2B-92A48E01A687}" destId="{CCD454C6-CE41-4668-9548-58980B8CA781}" srcOrd="8" destOrd="0" presId="urn:microsoft.com/office/officeart/2005/8/layout/default#1"/>
    <dgm:cxn modelId="{6E099D38-D81A-40D6-ADB2-2407F3527A2A}" type="presParOf" srcId="{5AD3699D-007B-45E2-BA2B-92A48E01A687}" destId="{20016FB0-2614-471E-AB34-F5662472A167}" srcOrd="9" destOrd="0" presId="urn:microsoft.com/office/officeart/2005/8/layout/default#1"/>
    <dgm:cxn modelId="{87A6A6AB-FCA4-4471-BF44-738010F8A7CB}" type="presParOf" srcId="{5AD3699D-007B-45E2-BA2B-92A48E01A687}" destId="{BEF265BB-493A-4D27-832F-0F92C7E82307}" srcOrd="10" destOrd="0" presId="urn:microsoft.com/office/officeart/2005/8/layout/default#1"/>
    <dgm:cxn modelId="{77754508-916A-46C6-9DBF-B53E498273C3}" type="presParOf" srcId="{5AD3699D-007B-45E2-BA2B-92A48E01A687}" destId="{D89380B5-A0A3-4983-B861-9F4C424EB840}" srcOrd="11" destOrd="0" presId="urn:microsoft.com/office/officeart/2005/8/layout/default#1"/>
    <dgm:cxn modelId="{DFDB7EAF-0331-4BBA-8905-69D4D41ADBC4}" type="presParOf" srcId="{5AD3699D-007B-45E2-BA2B-92A48E01A687}" destId="{2F2853A5-8419-449F-946A-E27D68B6AEDD}" srcOrd="1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A98312-FCD7-453B-AEEF-B3238D6E7C5C}" type="doc">
      <dgm:prSet loTypeId="urn:microsoft.com/office/officeart/2005/8/layout/list1" loCatId="list" qsTypeId="urn:microsoft.com/office/officeart/2005/8/quickstyle/simple5" qsCatId="simple" csTypeId="urn:microsoft.com/office/officeart/2005/8/colors/accent1_2" csCatId="accent1"/>
      <dgm:spPr/>
      <dgm:t>
        <a:bodyPr/>
        <a:lstStyle/>
        <a:p>
          <a:endParaRPr lang="en-US"/>
        </a:p>
      </dgm:t>
    </dgm:pt>
    <dgm:pt modelId="{B425A331-EB98-457B-AFFB-842AF84F6142}">
      <dgm:prSet custT="1"/>
      <dgm:spPr/>
      <dgm:t>
        <a:bodyPr/>
        <a:lstStyle/>
        <a:p>
          <a:r>
            <a:rPr lang="ro-RO" sz="3200" dirty="0"/>
            <a:t>1. Confirmare pozitivă “în alb” </a:t>
          </a:r>
          <a:endParaRPr lang="en-US" sz="3200" dirty="0"/>
        </a:p>
      </dgm:t>
    </dgm:pt>
    <dgm:pt modelId="{64C30B1B-A8D7-4936-8834-8EFF86F1CF51}" type="parTrans" cxnId="{CC931EC9-0803-4831-A4EC-4C93CF1AF3FF}">
      <dgm:prSet/>
      <dgm:spPr/>
      <dgm:t>
        <a:bodyPr/>
        <a:lstStyle/>
        <a:p>
          <a:endParaRPr lang="en-US" sz="2800"/>
        </a:p>
      </dgm:t>
    </dgm:pt>
    <dgm:pt modelId="{E8161878-AB10-45A7-8809-40B17ADCD329}" type="sibTrans" cxnId="{CC931EC9-0803-4831-A4EC-4C93CF1AF3FF}">
      <dgm:prSet/>
      <dgm:spPr/>
      <dgm:t>
        <a:bodyPr/>
        <a:lstStyle/>
        <a:p>
          <a:endParaRPr lang="en-US" sz="2800"/>
        </a:p>
      </dgm:t>
    </dgm:pt>
    <dgm:pt modelId="{115C907A-363B-46C4-A4D2-960792D8745E}">
      <dgm:prSet custT="1"/>
      <dgm:spPr/>
      <dgm:t>
        <a:bodyPr/>
        <a:lstStyle/>
        <a:p>
          <a:r>
            <a:rPr lang="ro-RO" sz="3200" dirty="0"/>
            <a:t>2. Confirmare pozitivă cu informaţii de confirmat incluse în scrisoare</a:t>
          </a:r>
          <a:endParaRPr lang="en-US" sz="3200" dirty="0"/>
        </a:p>
      </dgm:t>
    </dgm:pt>
    <dgm:pt modelId="{F540B83C-9754-464B-B72B-8A5DA11B8930}" type="parTrans" cxnId="{50EE70A3-7E6C-4B1A-8C4E-B6C3B584DCCC}">
      <dgm:prSet/>
      <dgm:spPr/>
      <dgm:t>
        <a:bodyPr/>
        <a:lstStyle/>
        <a:p>
          <a:endParaRPr lang="en-US" sz="2800"/>
        </a:p>
      </dgm:t>
    </dgm:pt>
    <dgm:pt modelId="{D26814B5-C17C-4BFA-A629-2AF7928FCC85}" type="sibTrans" cxnId="{50EE70A3-7E6C-4B1A-8C4E-B6C3B584DCCC}">
      <dgm:prSet/>
      <dgm:spPr/>
      <dgm:t>
        <a:bodyPr/>
        <a:lstStyle/>
        <a:p>
          <a:endParaRPr lang="en-US" sz="2800"/>
        </a:p>
      </dgm:t>
    </dgm:pt>
    <dgm:pt modelId="{97C90B8D-9B39-4218-B7CF-28D63EDFB62D}">
      <dgm:prSet custT="1"/>
      <dgm:spPr/>
      <dgm:t>
        <a:bodyPr/>
        <a:lstStyle/>
        <a:p>
          <a:r>
            <a:rPr lang="ro-RO" sz="3200" dirty="0"/>
            <a:t>3. Confirmarea negativă</a:t>
          </a:r>
          <a:endParaRPr lang="en-US" sz="3200" dirty="0"/>
        </a:p>
      </dgm:t>
    </dgm:pt>
    <dgm:pt modelId="{32D273E7-2C47-4102-B96F-61C37CDB24E8}" type="parTrans" cxnId="{094993DD-86DF-49C9-9250-719C652AE422}">
      <dgm:prSet/>
      <dgm:spPr/>
      <dgm:t>
        <a:bodyPr/>
        <a:lstStyle/>
        <a:p>
          <a:endParaRPr lang="en-US" sz="2800"/>
        </a:p>
      </dgm:t>
    </dgm:pt>
    <dgm:pt modelId="{27E9D66D-D299-4C4D-BF69-6DAD6ACDB345}" type="sibTrans" cxnId="{094993DD-86DF-49C9-9250-719C652AE422}">
      <dgm:prSet/>
      <dgm:spPr/>
      <dgm:t>
        <a:bodyPr/>
        <a:lstStyle/>
        <a:p>
          <a:endParaRPr lang="en-US" sz="2800"/>
        </a:p>
      </dgm:t>
    </dgm:pt>
    <dgm:pt modelId="{8BCFE473-6466-4DDD-ACAD-69ADF3499C7C}" type="pres">
      <dgm:prSet presAssocID="{47A98312-FCD7-453B-AEEF-B3238D6E7C5C}" presName="linear" presStyleCnt="0">
        <dgm:presLayoutVars>
          <dgm:dir/>
          <dgm:animLvl val="lvl"/>
          <dgm:resizeHandles val="exact"/>
        </dgm:presLayoutVars>
      </dgm:prSet>
      <dgm:spPr/>
      <dgm:t>
        <a:bodyPr/>
        <a:lstStyle/>
        <a:p>
          <a:endParaRPr lang="en-US"/>
        </a:p>
      </dgm:t>
    </dgm:pt>
    <dgm:pt modelId="{27F72A31-2F16-404C-A79C-EAA9EF8046E1}" type="pres">
      <dgm:prSet presAssocID="{B425A331-EB98-457B-AFFB-842AF84F6142}" presName="parentLin" presStyleCnt="0"/>
      <dgm:spPr/>
    </dgm:pt>
    <dgm:pt modelId="{EA1DFF2A-7882-426C-BCD6-382B8D79D8AB}" type="pres">
      <dgm:prSet presAssocID="{B425A331-EB98-457B-AFFB-842AF84F6142}" presName="parentLeftMargin" presStyleLbl="node1" presStyleIdx="0" presStyleCnt="3"/>
      <dgm:spPr/>
      <dgm:t>
        <a:bodyPr/>
        <a:lstStyle/>
        <a:p>
          <a:endParaRPr lang="en-US"/>
        </a:p>
      </dgm:t>
    </dgm:pt>
    <dgm:pt modelId="{5EA59ED1-61F0-412F-8344-BCE2E243B093}" type="pres">
      <dgm:prSet presAssocID="{B425A331-EB98-457B-AFFB-842AF84F6142}" presName="parentText" presStyleLbl="node1" presStyleIdx="0" presStyleCnt="3">
        <dgm:presLayoutVars>
          <dgm:chMax val="0"/>
          <dgm:bulletEnabled val="1"/>
        </dgm:presLayoutVars>
      </dgm:prSet>
      <dgm:spPr/>
      <dgm:t>
        <a:bodyPr/>
        <a:lstStyle/>
        <a:p>
          <a:endParaRPr lang="en-US"/>
        </a:p>
      </dgm:t>
    </dgm:pt>
    <dgm:pt modelId="{E5DBAAD9-21A2-4D5A-8A47-FD3934693FB0}" type="pres">
      <dgm:prSet presAssocID="{B425A331-EB98-457B-AFFB-842AF84F6142}" presName="negativeSpace" presStyleCnt="0"/>
      <dgm:spPr/>
    </dgm:pt>
    <dgm:pt modelId="{1E7C329D-9911-436D-96F3-937B5A5E83D6}" type="pres">
      <dgm:prSet presAssocID="{B425A331-EB98-457B-AFFB-842AF84F6142}" presName="childText" presStyleLbl="conFgAcc1" presStyleIdx="0" presStyleCnt="3">
        <dgm:presLayoutVars>
          <dgm:bulletEnabled val="1"/>
        </dgm:presLayoutVars>
      </dgm:prSet>
      <dgm:spPr/>
    </dgm:pt>
    <dgm:pt modelId="{E49DF746-46B5-40F0-AF58-407C53BBD3F8}" type="pres">
      <dgm:prSet presAssocID="{E8161878-AB10-45A7-8809-40B17ADCD329}" presName="spaceBetweenRectangles" presStyleCnt="0"/>
      <dgm:spPr/>
    </dgm:pt>
    <dgm:pt modelId="{31D7ACB8-CE6A-47EC-9502-A03A39349D0E}" type="pres">
      <dgm:prSet presAssocID="{115C907A-363B-46C4-A4D2-960792D8745E}" presName="parentLin" presStyleCnt="0"/>
      <dgm:spPr/>
    </dgm:pt>
    <dgm:pt modelId="{BFEA7D7B-1711-4B8A-8D59-B4EFCBD3B6AF}" type="pres">
      <dgm:prSet presAssocID="{115C907A-363B-46C4-A4D2-960792D8745E}" presName="parentLeftMargin" presStyleLbl="node1" presStyleIdx="0" presStyleCnt="3"/>
      <dgm:spPr/>
      <dgm:t>
        <a:bodyPr/>
        <a:lstStyle/>
        <a:p>
          <a:endParaRPr lang="en-US"/>
        </a:p>
      </dgm:t>
    </dgm:pt>
    <dgm:pt modelId="{A1CBDB75-5482-4437-8544-7FAFF704502B}" type="pres">
      <dgm:prSet presAssocID="{115C907A-363B-46C4-A4D2-960792D8745E}" presName="parentText" presStyleLbl="node1" presStyleIdx="1" presStyleCnt="3">
        <dgm:presLayoutVars>
          <dgm:chMax val="0"/>
          <dgm:bulletEnabled val="1"/>
        </dgm:presLayoutVars>
      </dgm:prSet>
      <dgm:spPr/>
      <dgm:t>
        <a:bodyPr/>
        <a:lstStyle/>
        <a:p>
          <a:endParaRPr lang="en-US"/>
        </a:p>
      </dgm:t>
    </dgm:pt>
    <dgm:pt modelId="{509790B4-E7C7-4C61-8BE9-69714D694419}" type="pres">
      <dgm:prSet presAssocID="{115C907A-363B-46C4-A4D2-960792D8745E}" presName="negativeSpace" presStyleCnt="0"/>
      <dgm:spPr/>
    </dgm:pt>
    <dgm:pt modelId="{4B11DFF8-BFCD-4789-909E-844C3D6A67E6}" type="pres">
      <dgm:prSet presAssocID="{115C907A-363B-46C4-A4D2-960792D8745E}" presName="childText" presStyleLbl="conFgAcc1" presStyleIdx="1" presStyleCnt="3">
        <dgm:presLayoutVars>
          <dgm:bulletEnabled val="1"/>
        </dgm:presLayoutVars>
      </dgm:prSet>
      <dgm:spPr/>
    </dgm:pt>
    <dgm:pt modelId="{E4D2ED82-F751-4473-866B-823DFE97563E}" type="pres">
      <dgm:prSet presAssocID="{D26814B5-C17C-4BFA-A629-2AF7928FCC85}" presName="spaceBetweenRectangles" presStyleCnt="0"/>
      <dgm:spPr/>
    </dgm:pt>
    <dgm:pt modelId="{18A2B6F7-9FEC-401C-99EF-83F039279158}" type="pres">
      <dgm:prSet presAssocID="{97C90B8D-9B39-4218-B7CF-28D63EDFB62D}" presName="parentLin" presStyleCnt="0"/>
      <dgm:spPr/>
    </dgm:pt>
    <dgm:pt modelId="{97A910D5-731A-41B5-8B7B-B7AE5026AFF3}" type="pres">
      <dgm:prSet presAssocID="{97C90B8D-9B39-4218-B7CF-28D63EDFB62D}" presName="parentLeftMargin" presStyleLbl="node1" presStyleIdx="1" presStyleCnt="3"/>
      <dgm:spPr/>
      <dgm:t>
        <a:bodyPr/>
        <a:lstStyle/>
        <a:p>
          <a:endParaRPr lang="en-US"/>
        </a:p>
      </dgm:t>
    </dgm:pt>
    <dgm:pt modelId="{BFC71C45-7117-4A50-B73C-13D9E34ADFA7}" type="pres">
      <dgm:prSet presAssocID="{97C90B8D-9B39-4218-B7CF-28D63EDFB62D}" presName="parentText" presStyleLbl="node1" presStyleIdx="2" presStyleCnt="3">
        <dgm:presLayoutVars>
          <dgm:chMax val="0"/>
          <dgm:bulletEnabled val="1"/>
        </dgm:presLayoutVars>
      </dgm:prSet>
      <dgm:spPr/>
      <dgm:t>
        <a:bodyPr/>
        <a:lstStyle/>
        <a:p>
          <a:endParaRPr lang="en-US"/>
        </a:p>
      </dgm:t>
    </dgm:pt>
    <dgm:pt modelId="{1E94E88B-B2DE-4DFB-9575-956189F726E4}" type="pres">
      <dgm:prSet presAssocID="{97C90B8D-9B39-4218-B7CF-28D63EDFB62D}" presName="negativeSpace" presStyleCnt="0"/>
      <dgm:spPr/>
    </dgm:pt>
    <dgm:pt modelId="{9DF4E53A-0CB0-4FE4-864B-11094A1670AC}" type="pres">
      <dgm:prSet presAssocID="{97C90B8D-9B39-4218-B7CF-28D63EDFB62D}" presName="childText" presStyleLbl="conFgAcc1" presStyleIdx="2" presStyleCnt="3">
        <dgm:presLayoutVars>
          <dgm:bulletEnabled val="1"/>
        </dgm:presLayoutVars>
      </dgm:prSet>
      <dgm:spPr/>
    </dgm:pt>
  </dgm:ptLst>
  <dgm:cxnLst>
    <dgm:cxn modelId="{0E549CE6-25E9-47CD-B046-617D36A55B55}" type="presOf" srcId="{97C90B8D-9B39-4218-B7CF-28D63EDFB62D}" destId="{BFC71C45-7117-4A50-B73C-13D9E34ADFA7}" srcOrd="1" destOrd="0" presId="urn:microsoft.com/office/officeart/2005/8/layout/list1"/>
    <dgm:cxn modelId="{50EE70A3-7E6C-4B1A-8C4E-B6C3B584DCCC}" srcId="{47A98312-FCD7-453B-AEEF-B3238D6E7C5C}" destId="{115C907A-363B-46C4-A4D2-960792D8745E}" srcOrd="1" destOrd="0" parTransId="{F540B83C-9754-464B-B72B-8A5DA11B8930}" sibTransId="{D26814B5-C17C-4BFA-A629-2AF7928FCC85}"/>
    <dgm:cxn modelId="{84070280-4CB4-47D3-AB05-BBF1F89CC2F6}" type="presOf" srcId="{115C907A-363B-46C4-A4D2-960792D8745E}" destId="{BFEA7D7B-1711-4B8A-8D59-B4EFCBD3B6AF}" srcOrd="0" destOrd="0" presId="urn:microsoft.com/office/officeart/2005/8/layout/list1"/>
    <dgm:cxn modelId="{CC931EC9-0803-4831-A4EC-4C93CF1AF3FF}" srcId="{47A98312-FCD7-453B-AEEF-B3238D6E7C5C}" destId="{B425A331-EB98-457B-AFFB-842AF84F6142}" srcOrd="0" destOrd="0" parTransId="{64C30B1B-A8D7-4936-8834-8EFF86F1CF51}" sibTransId="{E8161878-AB10-45A7-8809-40B17ADCD329}"/>
    <dgm:cxn modelId="{AE2F0827-67E4-4CEE-85B9-BC05EA0DA488}" type="presOf" srcId="{115C907A-363B-46C4-A4D2-960792D8745E}" destId="{A1CBDB75-5482-4437-8544-7FAFF704502B}" srcOrd="1" destOrd="0" presId="urn:microsoft.com/office/officeart/2005/8/layout/list1"/>
    <dgm:cxn modelId="{EFCC0706-2EA9-4811-B407-4D3CBB392C7F}" type="presOf" srcId="{B425A331-EB98-457B-AFFB-842AF84F6142}" destId="{5EA59ED1-61F0-412F-8344-BCE2E243B093}" srcOrd="1" destOrd="0" presId="urn:microsoft.com/office/officeart/2005/8/layout/list1"/>
    <dgm:cxn modelId="{55F3A4F0-883E-4597-ACEE-A585A95B4E36}" type="presOf" srcId="{97C90B8D-9B39-4218-B7CF-28D63EDFB62D}" destId="{97A910D5-731A-41B5-8B7B-B7AE5026AFF3}" srcOrd="0" destOrd="0" presId="urn:microsoft.com/office/officeart/2005/8/layout/list1"/>
    <dgm:cxn modelId="{654695B1-7BAE-439F-BDD3-128B15B1BEE9}" type="presOf" srcId="{B425A331-EB98-457B-AFFB-842AF84F6142}" destId="{EA1DFF2A-7882-426C-BCD6-382B8D79D8AB}" srcOrd="0" destOrd="0" presId="urn:microsoft.com/office/officeart/2005/8/layout/list1"/>
    <dgm:cxn modelId="{094993DD-86DF-49C9-9250-719C652AE422}" srcId="{47A98312-FCD7-453B-AEEF-B3238D6E7C5C}" destId="{97C90B8D-9B39-4218-B7CF-28D63EDFB62D}" srcOrd="2" destOrd="0" parTransId="{32D273E7-2C47-4102-B96F-61C37CDB24E8}" sibTransId="{27E9D66D-D299-4C4D-BF69-6DAD6ACDB345}"/>
    <dgm:cxn modelId="{AFC486F4-AD41-4CA6-A58B-759FD4D0FBB2}" type="presOf" srcId="{47A98312-FCD7-453B-AEEF-B3238D6E7C5C}" destId="{8BCFE473-6466-4DDD-ACAD-69ADF3499C7C}" srcOrd="0" destOrd="0" presId="urn:microsoft.com/office/officeart/2005/8/layout/list1"/>
    <dgm:cxn modelId="{4E73E4F1-0EC8-41B3-BBDD-7CAF4F5AD627}" type="presParOf" srcId="{8BCFE473-6466-4DDD-ACAD-69ADF3499C7C}" destId="{27F72A31-2F16-404C-A79C-EAA9EF8046E1}" srcOrd="0" destOrd="0" presId="urn:microsoft.com/office/officeart/2005/8/layout/list1"/>
    <dgm:cxn modelId="{4E8CC5CD-2D26-414F-86E7-3D69B0D0A774}" type="presParOf" srcId="{27F72A31-2F16-404C-A79C-EAA9EF8046E1}" destId="{EA1DFF2A-7882-426C-BCD6-382B8D79D8AB}" srcOrd="0" destOrd="0" presId="urn:microsoft.com/office/officeart/2005/8/layout/list1"/>
    <dgm:cxn modelId="{D24A1EED-E485-4E13-8ADD-AA746600930A}" type="presParOf" srcId="{27F72A31-2F16-404C-A79C-EAA9EF8046E1}" destId="{5EA59ED1-61F0-412F-8344-BCE2E243B093}" srcOrd="1" destOrd="0" presId="urn:microsoft.com/office/officeart/2005/8/layout/list1"/>
    <dgm:cxn modelId="{52D90559-FD7D-46AF-BE64-E363A28BC00D}" type="presParOf" srcId="{8BCFE473-6466-4DDD-ACAD-69ADF3499C7C}" destId="{E5DBAAD9-21A2-4D5A-8A47-FD3934693FB0}" srcOrd="1" destOrd="0" presId="urn:microsoft.com/office/officeart/2005/8/layout/list1"/>
    <dgm:cxn modelId="{BE63462C-0F77-4A9A-8B2B-1CF416532E3B}" type="presParOf" srcId="{8BCFE473-6466-4DDD-ACAD-69ADF3499C7C}" destId="{1E7C329D-9911-436D-96F3-937B5A5E83D6}" srcOrd="2" destOrd="0" presId="urn:microsoft.com/office/officeart/2005/8/layout/list1"/>
    <dgm:cxn modelId="{FA71B153-5A6A-41F2-AEE0-FC260D14B3A6}" type="presParOf" srcId="{8BCFE473-6466-4DDD-ACAD-69ADF3499C7C}" destId="{E49DF746-46B5-40F0-AF58-407C53BBD3F8}" srcOrd="3" destOrd="0" presId="urn:microsoft.com/office/officeart/2005/8/layout/list1"/>
    <dgm:cxn modelId="{F84094CC-0284-47D3-88BE-74EAA4DF880D}" type="presParOf" srcId="{8BCFE473-6466-4DDD-ACAD-69ADF3499C7C}" destId="{31D7ACB8-CE6A-47EC-9502-A03A39349D0E}" srcOrd="4" destOrd="0" presId="urn:microsoft.com/office/officeart/2005/8/layout/list1"/>
    <dgm:cxn modelId="{CC02D064-8CBC-483E-AF2A-896D2A41E8AE}" type="presParOf" srcId="{31D7ACB8-CE6A-47EC-9502-A03A39349D0E}" destId="{BFEA7D7B-1711-4B8A-8D59-B4EFCBD3B6AF}" srcOrd="0" destOrd="0" presId="urn:microsoft.com/office/officeart/2005/8/layout/list1"/>
    <dgm:cxn modelId="{3CB3A29D-4896-4D23-9BD0-696B9C0E37BB}" type="presParOf" srcId="{31D7ACB8-CE6A-47EC-9502-A03A39349D0E}" destId="{A1CBDB75-5482-4437-8544-7FAFF704502B}" srcOrd="1" destOrd="0" presId="urn:microsoft.com/office/officeart/2005/8/layout/list1"/>
    <dgm:cxn modelId="{5A96E94B-12E6-4AE0-8B25-379A7595127E}" type="presParOf" srcId="{8BCFE473-6466-4DDD-ACAD-69ADF3499C7C}" destId="{509790B4-E7C7-4C61-8BE9-69714D694419}" srcOrd="5" destOrd="0" presId="urn:microsoft.com/office/officeart/2005/8/layout/list1"/>
    <dgm:cxn modelId="{0F3897AD-0920-437B-9501-E4912EFCFC0E}" type="presParOf" srcId="{8BCFE473-6466-4DDD-ACAD-69ADF3499C7C}" destId="{4B11DFF8-BFCD-4789-909E-844C3D6A67E6}" srcOrd="6" destOrd="0" presId="urn:microsoft.com/office/officeart/2005/8/layout/list1"/>
    <dgm:cxn modelId="{673120AE-2DE5-4848-A894-AC584EC18FC6}" type="presParOf" srcId="{8BCFE473-6466-4DDD-ACAD-69ADF3499C7C}" destId="{E4D2ED82-F751-4473-866B-823DFE97563E}" srcOrd="7" destOrd="0" presId="urn:microsoft.com/office/officeart/2005/8/layout/list1"/>
    <dgm:cxn modelId="{282A1782-C160-413E-B067-98287F063D57}" type="presParOf" srcId="{8BCFE473-6466-4DDD-ACAD-69ADF3499C7C}" destId="{18A2B6F7-9FEC-401C-99EF-83F039279158}" srcOrd="8" destOrd="0" presId="urn:microsoft.com/office/officeart/2005/8/layout/list1"/>
    <dgm:cxn modelId="{530F5DAE-B77E-48D1-990D-8CBDFABC6880}" type="presParOf" srcId="{18A2B6F7-9FEC-401C-99EF-83F039279158}" destId="{97A910D5-731A-41B5-8B7B-B7AE5026AFF3}" srcOrd="0" destOrd="0" presId="urn:microsoft.com/office/officeart/2005/8/layout/list1"/>
    <dgm:cxn modelId="{B8632FDB-2494-4F76-ACC1-2047F9F0CD5A}" type="presParOf" srcId="{18A2B6F7-9FEC-401C-99EF-83F039279158}" destId="{BFC71C45-7117-4A50-B73C-13D9E34ADFA7}" srcOrd="1" destOrd="0" presId="urn:microsoft.com/office/officeart/2005/8/layout/list1"/>
    <dgm:cxn modelId="{DD4E9A98-6254-41F5-AAA8-4E33CA95C0BE}" type="presParOf" srcId="{8BCFE473-6466-4DDD-ACAD-69ADF3499C7C}" destId="{1E94E88B-B2DE-4DFB-9575-956189F726E4}" srcOrd="9" destOrd="0" presId="urn:microsoft.com/office/officeart/2005/8/layout/list1"/>
    <dgm:cxn modelId="{02D55632-9878-4616-A46C-D3392EA25525}" type="presParOf" srcId="{8BCFE473-6466-4DDD-ACAD-69ADF3499C7C}" destId="{9DF4E53A-0CB0-4FE4-864B-11094A1670AC}"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E3ADC3-9285-466D-AEEC-57F58836873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6CE7CB4-3CB0-4BA5-ADBB-01F21DD8716D}">
      <dgm:prSet phldrT="[Text]"/>
      <dgm:spPr/>
      <dgm:t>
        <a:bodyPr/>
        <a:lstStyle/>
        <a:p>
          <a:r>
            <a:rPr lang="en-US" dirty="0" err="1"/>
            <a:t>Avantaje</a:t>
          </a:r>
          <a:endParaRPr lang="en-US" dirty="0"/>
        </a:p>
      </dgm:t>
    </dgm:pt>
    <dgm:pt modelId="{225412E5-C21E-4EC2-8C76-D821413115A8}" type="parTrans" cxnId="{CC499B13-D7F3-4F79-AB88-69497B48FF7E}">
      <dgm:prSet/>
      <dgm:spPr/>
      <dgm:t>
        <a:bodyPr/>
        <a:lstStyle/>
        <a:p>
          <a:endParaRPr lang="en-US"/>
        </a:p>
      </dgm:t>
    </dgm:pt>
    <dgm:pt modelId="{7AD33AE5-37A3-488A-9A1F-59F456AC148D}" type="sibTrans" cxnId="{CC499B13-D7F3-4F79-AB88-69497B48FF7E}">
      <dgm:prSet/>
      <dgm:spPr/>
      <dgm:t>
        <a:bodyPr/>
        <a:lstStyle/>
        <a:p>
          <a:endParaRPr lang="en-US"/>
        </a:p>
      </dgm:t>
    </dgm:pt>
    <dgm:pt modelId="{C642D8BF-A4BC-44E5-8EDA-6C1B36DCC2E5}">
      <dgm:prSet phldrT="[Text]"/>
      <dgm:spPr/>
      <dgm:t>
        <a:bodyPr/>
        <a:lstStyle/>
        <a:p>
          <a:r>
            <a:rPr lang="en-US" dirty="0" err="1"/>
            <a:t>Ieftine</a:t>
          </a:r>
          <a:endParaRPr lang="en-US" dirty="0"/>
        </a:p>
      </dgm:t>
    </dgm:pt>
    <dgm:pt modelId="{7470F9E1-8147-41B0-B1F0-0066BC1EC169}" type="parTrans" cxnId="{1E6512F2-8B80-4037-BD93-77D306DB81AE}">
      <dgm:prSet/>
      <dgm:spPr/>
      <dgm:t>
        <a:bodyPr/>
        <a:lstStyle/>
        <a:p>
          <a:endParaRPr lang="en-US"/>
        </a:p>
      </dgm:t>
    </dgm:pt>
    <dgm:pt modelId="{9A25277C-02C7-450A-A35D-F98AA8396A0F}" type="sibTrans" cxnId="{1E6512F2-8B80-4037-BD93-77D306DB81AE}">
      <dgm:prSet/>
      <dgm:spPr/>
      <dgm:t>
        <a:bodyPr/>
        <a:lstStyle/>
        <a:p>
          <a:endParaRPr lang="en-US"/>
        </a:p>
      </dgm:t>
    </dgm:pt>
    <dgm:pt modelId="{505BA3E6-5F48-49F8-A947-22B97A8DEC41}">
      <dgm:prSet phldrT="[Text]"/>
      <dgm:spPr/>
      <dgm:t>
        <a:bodyPr/>
        <a:lstStyle/>
        <a:p>
          <a:r>
            <a:rPr lang="en-US" dirty="0" err="1"/>
            <a:t>Concentreaza</a:t>
          </a:r>
          <a:r>
            <a:rPr lang="en-US" dirty="0"/>
            <a:t> </a:t>
          </a:r>
          <a:r>
            <a:rPr lang="en-US" dirty="0" err="1"/>
            <a:t>efortul</a:t>
          </a:r>
          <a:r>
            <a:rPr lang="en-US" dirty="0"/>
            <a:t> de audit</a:t>
          </a:r>
        </a:p>
      </dgm:t>
    </dgm:pt>
    <dgm:pt modelId="{D6352CB5-254A-4084-8EAE-57E529CAB4DB}" type="parTrans" cxnId="{A0FBFE9B-7A47-4668-A328-F61C28916AC1}">
      <dgm:prSet/>
      <dgm:spPr/>
      <dgm:t>
        <a:bodyPr/>
        <a:lstStyle/>
        <a:p>
          <a:endParaRPr lang="en-US"/>
        </a:p>
      </dgm:t>
    </dgm:pt>
    <dgm:pt modelId="{6FD9FB9F-4E37-4BC1-B153-23E8A6E57A70}" type="sibTrans" cxnId="{A0FBFE9B-7A47-4668-A328-F61C28916AC1}">
      <dgm:prSet/>
      <dgm:spPr/>
      <dgm:t>
        <a:bodyPr/>
        <a:lstStyle/>
        <a:p>
          <a:endParaRPr lang="en-US"/>
        </a:p>
      </dgm:t>
    </dgm:pt>
    <dgm:pt modelId="{AFD4A703-C21B-427B-9FBF-7A7E73407B8A}">
      <dgm:prSet phldrT="[Text]"/>
      <dgm:spPr/>
      <dgm:t>
        <a:bodyPr/>
        <a:lstStyle/>
        <a:p>
          <a:r>
            <a:rPr lang="en-US" dirty="0" err="1"/>
            <a:t>Dezavantaje</a:t>
          </a:r>
          <a:endParaRPr lang="en-US" dirty="0"/>
        </a:p>
      </dgm:t>
    </dgm:pt>
    <dgm:pt modelId="{5D27DC4C-760B-43AF-9BEB-ABD3255F4B8E}" type="parTrans" cxnId="{1F43F98F-D0F0-4A9A-B2E8-09095773B76D}">
      <dgm:prSet/>
      <dgm:spPr/>
      <dgm:t>
        <a:bodyPr/>
        <a:lstStyle/>
        <a:p>
          <a:endParaRPr lang="en-US"/>
        </a:p>
      </dgm:t>
    </dgm:pt>
    <dgm:pt modelId="{7CCB0FED-E39B-459D-8CE6-6D4AA4914C6B}" type="sibTrans" cxnId="{1F43F98F-D0F0-4A9A-B2E8-09095773B76D}">
      <dgm:prSet/>
      <dgm:spPr/>
      <dgm:t>
        <a:bodyPr/>
        <a:lstStyle/>
        <a:p>
          <a:endParaRPr lang="en-US"/>
        </a:p>
      </dgm:t>
    </dgm:pt>
    <dgm:pt modelId="{1C1CFB7C-BC04-41A2-BA82-5A68D289833E}">
      <dgm:prSet phldrT="[Text]"/>
      <dgm:spPr/>
      <dgm:t>
        <a:bodyPr/>
        <a:lstStyle/>
        <a:p>
          <a:r>
            <a:rPr lang="en-US" dirty="0"/>
            <a:t>Nu </a:t>
          </a:r>
          <a:r>
            <a:rPr lang="en-US" dirty="0" err="1"/>
            <a:t>sunt</a:t>
          </a:r>
          <a:r>
            <a:rPr lang="en-US" dirty="0"/>
            <a:t> precise</a:t>
          </a:r>
        </a:p>
      </dgm:t>
    </dgm:pt>
    <dgm:pt modelId="{E43D15C9-385B-4563-A5F4-3923C4E36F68}" type="parTrans" cxnId="{F8080F3E-05CE-4B0A-A0A4-CE55B2EEC10B}">
      <dgm:prSet/>
      <dgm:spPr/>
      <dgm:t>
        <a:bodyPr/>
        <a:lstStyle/>
        <a:p>
          <a:endParaRPr lang="en-US"/>
        </a:p>
      </dgm:t>
    </dgm:pt>
    <dgm:pt modelId="{152B87D4-BC81-4B3E-839F-2A3537741ABB}" type="sibTrans" cxnId="{F8080F3E-05CE-4B0A-A0A4-CE55B2EEC10B}">
      <dgm:prSet/>
      <dgm:spPr/>
      <dgm:t>
        <a:bodyPr/>
        <a:lstStyle/>
        <a:p>
          <a:endParaRPr lang="en-US"/>
        </a:p>
      </dgm:t>
    </dgm:pt>
    <dgm:pt modelId="{9A51AA86-0A76-4BDF-987B-F0E8811F1D9E}">
      <dgm:prSet phldrT="[Text]"/>
      <dgm:spPr/>
      <dgm:t>
        <a:bodyPr/>
        <a:lstStyle/>
        <a:p>
          <a:r>
            <a:rPr lang="en-US" dirty="0" err="1"/>
            <a:t>Iti</a:t>
          </a:r>
          <a:r>
            <a:rPr lang="en-US" dirty="0"/>
            <a:t> </a:t>
          </a:r>
          <a:r>
            <a:rPr lang="ro-RO" dirty="0"/>
            <a:t>ofera o imagine</a:t>
          </a:r>
          <a:r>
            <a:rPr lang="en-US" dirty="0"/>
            <a:t> </a:t>
          </a:r>
          <a:r>
            <a:rPr lang="en-US" dirty="0" err="1"/>
            <a:t>larga</a:t>
          </a:r>
          <a:r>
            <a:rPr lang="ro-RO" dirty="0"/>
            <a:t> a firmei</a:t>
          </a:r>
          <a:endParaRPr lang="en-US" dirty="0"/>
        </a:p>
      </dgm:t>
    </dgm:pt>
    <dgm:pt modelId="{13BCD68F-00C6-4CB0-9F21-99D1856603FD}" type="parTrans" cxnId="{D78D4732-BC97-4AFA-82B1-C9342046844D}">
      <dgm:prSet/>
      <dgm:spPr/>
      <dgm:t>
        <a:bodyPr/>
        <a:lstStyle/>
        <a:p>
          <a:endParaRPr lang="en-US"/>
        </a:p>
      </dgm:t>
    </dgm:pt>
    <dgm:pt modelId="{BBAF5473-E769-42BD-90B0-C9A659B80858}" type="sibTrans" cxnId="{D78D4732-BC97-4AFA-82B1-C9342046844D}">
      <dgm:prSet/>
      <dgm:spPr/>
      <dgm:t>
        <a:bodyPr/>
        <a:lstStyle/>
        <a:p>
          <a:endParaRPr lang="en-US"/>
        </a:p>
      </dgm:t>
    </dgm:pt>
    <dgm:pt modelId="{F895AB7C-E8A0-4931-A526-E1C591FB5EC1}">
      <dgm:prSet phldrT="[Text]"/>
      <dgm:spPr/>
      <dgm:t>
        <a:bodyPr/>
        <a:lstStyle/>
        <a:p>
          <a:r>
            <a:rPr lang="en-US" dirty="0" err="1"/>
            <a:t>Usor</a:t>
          </a:r>
          <a:r>
            <a:rPr lang="en-US" dirty="0"/>
            <a:t> de </a:t>
          </a:r>
          <a:r>
            <a:rPr lang="en-US" dirty="0" err="1"/>
            <a:t>aplicat</a:t>
          </a:r>
          <a:endParaRPr lang="en-US" dirty="0"/>
        </a:p>
      </dgm:t>
    </dgm:pt>
    <dgm:pt modelId="{48C37353-D2D1-409B-8B9D-BAB06B2677C9}" type="parTrans" cxnId="{92F73CB8-93AE-48EF-82F3-B55515067DCE}">
      <dgm:prSet/>
      <dgm:spPr/>
      <dgm:t>
        <a:bodyPr/>
        <a:lstStyle/>
        <a:p>
          <a:endParaRPr lang="en-US"/>
        </a:p>
      </dgm:t>
    </dgm:pt>
    <dgm:pt modelId="{E8586980-25B0-4B80-A654-4D99004E50C1}" type="sibTrans" cxnId="{92F73CB8-93AE-48EF-82F3-B55515067DCE}">
      <dgm:prSet/>
      <dgm:spPr/>
      <dgm:t>
        <a:bodyPr/>
        <a:lstStyle/>
        <a:p>
          <a:endParaRPr lang="en-US"/>
        </a:p>
      </dgm:t>
    </dgm:pt>
    <dgm:pt modelId="{5790DC37-8D30-46D4-A1E8-2F2DBD9DB1DE}">
      <dgm:prSet phldrT="[Text]"/>
      <dgm:spPr/>
      <dgm:t>
        <a:bodyPr/>
        <a:lstStyle/>
        <a:p>
          <a:r>
            <a:rPr lang="en-US" dirty="0" err="1"/>
            <a:t>Relativ</a:t>
          </a:r>
          <a:r>
            <a:rPr lang="en-US" dirty="0"/>
            <a:t> </a:t>
          </a:r>
          <a:r>
            <a:rPr lang="en-US" dirty="0" err="1"/>
            <a:t>usor</a:t>
          </a:r>
          <a:r>
            <a:rPr lang="en-US" dirty="0"/>
            <a:t> de </a:t>
          </a:r>
          <a:r>
            <a:rPr lang="en-US" dirty="0" err="1"/>
            <a:t>scalat</a:t>
          </a:r>
          <a:endParaRPr lang="en-US" dirty="0"/>
        </a:p>
      </dgm:t>
    </dgm:pt>
    <dgm:pt modelId="{73BDC37F-AEF9-4679-B61D-1FA663F9C50E}" type="parTrans" cxnId="{BB7BD95B-D4B1-4E71-9436-9FBE6C080425}">
      <dgm:prSet/>
      <dgm:spPr/>
      <dgm:t>
        <a:bodyPr/>
        <a:lstStyle/>
        <a:p>
          <a:endParaRPr lang="en-US"/>
        </a:p>
      </dgm:t>
    </dgm:pt>
    <dgm:pt modelId="{449F2C60-C06D-4C1F-938B-0B0BAFAD3BDC}" type="sibTrans" cxnId="{BB7BD95B-D4B1-4E71-9436-9FBE6C080425}">
      <dgm:prSet/>
      <dgm:spPr/>
      <dgm:t>
        <a:bodyPr/>
        <a:lstStyle/>
        <a:p>
          <a:endParaRPr lang="en-US"/>
        </a:p>
      </dgm:t>
    </dgm:pt>
    <dgm:pt modelId="{950F4DA1-8E1B-4534-8F84-6E9448DDCF6D}">
      <dgm:prSet phldrT="[Text]"/>
      <dgm:spPr/>
      <dgm:t>
        <a:bodyPr/>
        <a:lstStyle/>
        <a:p>
          <a:r>
            <a:rPr lang="en-US" dirty="0"/>
            <a:t>Nu se pot </a:t>
          </a:r>
          <a:r>
            <a:rPr lang="en-US" dirty="0" err="1"/>
            <a:t>aplica</a:t>
          </a:r>
          <a:r>
            <a:rPr lang="en-US" dirty="0"/>
            <a:t> </a:t>
          </a:r>
          <a:r>
            <a:rPr lang="en-US" dirty="0" err="1"/>
            <a:t>intotdeaua</a:t>
          </a:r>
          <a:endParaRPr lang="en-US" dirty="0"/>
        </a:p>
      </dgm:t>
    </dgm:pt>
    <dgm:pt modelId="{830CAA9B-FB90-4208-829F-1F36445E7DE7}" type="parTrans" cxnId="{A51CA440-A7DD-4A4E-94B9-935E9AE464E7}">
      <dgm:prSet/>
      <dgm:spPr/>
      <dgm:t>
        <a:bodyPr/>
        <a:lstStyle/>
        <a:p>
          <a:endParaRPr lang="ro-RO"/>
        </a:p>
      </dgm:t>
    </dgm:pt>
    <dgm:pt modelId="{784AFE22-52BE-4305-BCC7-98893DE4ED6F}" type="sibTrans" cxnId="{A51CA440-A7DD-4A4E-94B9-935E9AE464E7}">
      <dgm:prSet/>
      <dgm:spPr/>
      <dgm:t>
        <a:bodyPr/>
        <a:lstStyle/>
        <a:p>
          <a:endParaRPr lang="ro-RO"/>
        </a:p>
      </dgm:t>
    </dgm:pt>
    <dgm:pt modelId="{2DA92469-31F6-4395-BDB1-9F579E2A7A1F}">
      <dgm:prSet phldrT="[Text]"/>
      <dgm:spPr/>
      <dgm:t>
        <a:bodyPr/>
        <a:lstStyle/>
        <a:p>
          <a:r>
            <a:rPr lang="en-US" dirty="0" err="1"/>
            <a:t>Depind</a:t>
          </a:r>
          <a:r>
            <a:rPr lang="en-US" dirty="0"/>
            <a:t> de </a:t>
          </a:r>
          <a:r>
            <a:rPr lang="en-US" dirty="0" err="1"/>
            <a:t>abilitatea</a:t>
          </a:r>
          <a:r>
            <a:rPr lang="en-US" dirty="0"/>
            <a:t> </a:t>
          </a:r>
          <a:r>
            <a:rPr lang="en-US" dirty="0" err="1"/>
            <a:t>auditorului</a:t>
          </a:r>
          <a:r>
            <a:rPr lang="en-US" dirty="0"/>
            <a:t> </a:t>
          </a:r>
          <a:r>
            <a:rPr lang="en-US" dirty="0" err="1"/>
            <a:t>sa</a:t>
          </a:r>
          <a:r>
            <a:rPr lang="en-US" dirty="0"/>
            <a:t> </a:t>
          </a:r>
          <a:r>
            <a:rPr lang="en-US" dirty="0" err="1"/>
            <a:t>stabileasca</a:t>
          </a:r>
          <a:r>
            <a:rPr lang="en-US" dirty="0"/>
            <a:t> </a:t>
          </a:r>
          <a:r>
            <a:rPr lang="en-US" dirty="0" err="1"/>
            <a:t>asteptari</a:t>
          </a:r>
          <a:endParaRPr lang="en-US" dirty="0"/>
        </a:p>
      </dgm:t>
    </dgm:pt>
    <dgm:pt modelId="{21BE3CFF-4E7A-4D4A-BFA6-2A2EC7369930}" type="parTrans" cxnId="{148AF852-2897-420F-B969-CCCC9DE5EF8D}">
      <dgm:prSet/>
      <dgm:spPr/>
      <dgm:t>
        <a:bodyPr/>
        <a:lstStyle/>
        <a:p>
          <a:endParaRPr lang="ro-RO"/>
        </a:p>
      </dgm:t>
    </dgm:pt>
    <dgm:pt modelId="{D100879A-7EE7-444B-BFCB-C1C055DF7846}" type="sibTrans" cxnId="{148AF852-2897-420F-B969-CCCC9DE5EF8D}">
      <dgm:prSet/>
      <dgm:spPr/>
      <dgm:t>
        <a:bodyPr/>
        <a:lstStyle/>
        <a:p>
          <a:endParaRPr lang="ro-RO"/>
        </a:p>
      </dgm:t>
    </dgm:pt>
    <dgm:pt modelId="{CE2AA84B-AD4C-472F-BD37-F76B4FD90530}">
      <dgm:prSet phldrT="[Text]"/>
      <dgm:spPr/>
      <dgm:t>
        <a:bodyPr/>
        <a:lstStyle/>
        <a:p>
          <a:r>
            <a:rPr lang="en-US" dirty="0" err="1"/>
            <a:t>Uneori</a:t>
          </a:r>
          <a:r>
            <a:rPr lang="en-US" dirty="0"/>
            <a:t> nu pot </a:t>
          </a:r>
          <a:r>
            <a:rPr lang="en-US" dirty="0" err="1"/>
            <a:t>identifica</a:t>
          </a:r>
          <a:r>
            <a:rPr lang="en-US" dirty="0"/>
            <a:t> </a:t>
          </a:r>
          <a:r>
            <a:rPr lang="en-US" dirty="0" err="1"/>
            <a:t>erori</a:t>
          </a:r>
          <a:endParaRPr lang="en-US" dirty="0"/>
        </a:p>
      </dgm:t>
    </dgm:pt>
    <dgm:pt modelId="{24CD3F9B-9DA5-4D79-8B2F-EB33F11C3C4C}" type="parTrans" cxnId="{E9F9ACCA-8EE9-4D72-874D-8D9023F9B67F}">
      <dgm:prSet/>
      <dgm:spPr/>
      <dgm:t>
        <a:bodyPr/>
        <a:lstStyle/>
        <a:p>
          <a:endParaRPr lang="ro-RO"/>
        </a:p>
      </dgm:t>
    </dgm:pt>
    <dgm:pt modelId="{46E64E81-2173-4052-ACB5-1D6F6903CECE}" type="sibTrans" cxnId="{E9F9ACCA-8EE9-4D72-874D-8D9023F9B67F}">
      <dgm:prSet/>
      <dgm:spPr/>
      <dgm:t>
        <a:bodyPr/>
        <a:lstStyle/>
        <a:p>
          <a:endParaRPr lang="ro-RO"/>
        </a:p>
      </dgm:t>
    </dgm:pt>
    <dgm:pt modelId="{999B6689-E338-45A4-AF93-40E86608696A}" type="pres">
      <dgm:prSet presAssocID="{2FE3ADC3-9285-466D-AEEC-57F588368738}" presName="Name0" presStyleCnt="0">
        <dgm:presLayoutVars>
          <dgm:dir/>
          <dgm:animLvl val="lvl"/>
          <dgm:resizeHandles val="exact"/>
        </dgm:presLayoutVars>
      </dgm:prSet>
      <dgm:spPr/>
      <dgm:t>
        <a:bodyPr/>
        <a:lstStyle/>
        <a:p>
          <a:endParaRPr lang="en-US"/>
        </a:p>
      </dgm:t>
    </dgm:pt>
    <dgm:pt modelId="{EDF66128-D503-4CC6-B20C-03BDCA386F07}" type="pres">
      <dgm:prSet presAssocID="{86CE7CB4-3CB0-4BA5-ADBB-01F21DD8716D}" presName="composite" presStyleCnt="0"/>
      <dgm:spPr/>
    </dgm:pt>
    <dgm:pt modelId="{D3E0C9D4-B6FD-451B-8FDA-C020A0215BF1}" type="pres">
      <dgm:prSet presAssocID="{86CE7CB4-3CB0-4BA5-ADBB-01F21DD8716D}" presName="parTx" presStyleLbl="alignNode1" presStyleIdx="0" presStyleCnt="2">
        <dgm:presLayoutVars>
          <dgm:chMax val="0"/>
          <dgm:chPref val="0"/>
          <dgm:bulletEnabled val="1"/>
        </dgm:presLayoutVars>
      </dgm:prSet>
      <dgm:spPr/>
      <dgm:t>
        <a:bodyPr/>
        <a:lstStyle/>
        <a:p>
          <a:endParaRPr lang="en-US"/>
        </a:p>
      </dgm:t>
    </dgm:pt>
    <dgm:pt modelId="{7192D08F-7AA0-4B36-85C4-6443D662A461}" type="pres">
      <dgm:prSet presAssocID="{86CE7CB4-3CB0-4BA5-ADBB-01F21DD8716D}" presName="desTx" presStyleLbl="alignAccFollowNode1" presStyleIdx="0" presStyleCnt="2">
        <dgm:presLayoutVars>
          <dgm:bulletEnabled val="1"/>
        </dgm:presLayoutVars>
      </dgm:prSet>
      <dgm:spPr/>
      <dgm:t>
        <a:bodyPr/>
        <a:lstStyle/>
        <a:p>
          <a:endParaRPr lang="en-US"/>
        </a:p>
      </dgm:t>
    </dgm:pt>
    <dgm:pt modelId="{C6A0D9F4-F2D6-4EA1-BB04-1B757451BF61}" type="pres">
      <dgm:prSet presAssocID="{7AD33AE5-37A3-488A-9A1F-59F456AC148D}" presName="space" presStyleCnt="0"/>
      <dgm:spPr/>
    </dgm:pt>
    <dgm:pt modelId="{3E29C953-BCBA-451D-B133-4256FAC574AF}" type="pres">
      <dgm:prSet presAssocID="{AFD4A703-C21B-427B-9FBF-7A7E73407B8A}" presName="composite" presStyleCnt="0"/>
      <dgm:spPr/>
    </dgm:pt>
    <dgm:pt modelId="{E28CE5B3-CAB0-4F8B-8A94-ED5E5EF0F48A}" type="pres">
      <dgm:prSet presAssocID="{AFD4A703-C21B-427B-9FBF-7A7E73407B8A}" presName="parTx" presStyleLbl="alignNode1" presStyleIdx="1" presStyleCnt="2">
        <dgm:presLayoutVars>
          <dgm:chMax val="0"/>
          <dgm:chPref val="0"/>
          <dgm:bulletEnabled val="1"/>
        </dgm:presLayoutVars>
      </dgm:prSet>
      <dgm:spPr/>
      <dgm:t>
        <a:bodyPr/>
        <a:lstStyle/>
        <a:p>
          <a:endParaRPr lang="en-US"/>
        </a:p>
      </dgm:t>
    </dgm:pt>
    <dgm:pt modelId="{2046A7EA-4B94-49F3-8A2A-C7148B3EAE34}" type="pres">
      <dgm:prSet presAssocID="{AFD4A703-C21B-427B-9FBF-7A7E73407B8A}" presName="desTx" presStyleLbl="alignAccFollowNode1" presStyleIdx="1" presStyleCnt="2">
        <dgm:presLayoutVars>
          <dgm:bulletEnabled val="1"/>
        </dgm:presLayoutVars>
      </dgm:prSet>
      <dgm:spPr/>
      <dgm:t>
        <a:bodyPr/>
        <a:lstStyle/>
        <a:p>
          <a:endParaRPr lang="en-US"/>
        </a:p>
      </dgm:t>
    </dgm:pt>
  </dgm:ptLst>
  <dgm:cxnLst>
    <dgm:cxn modelId="{3F655230-1402-44AC-862E-24B16D8E930A}" type="presOf" srcId="{1C1CFB7C-BC04-41A2-BA82-5A68D289833E}" destId="{2046A7EA-4B94-49F3-8A2A-C7148B3EAE34}" srcOrd="0" destOrd="0" presId="urn:microsoft.com/office/officeart/2005/8/layout/hList1"/>
    <dgm:cxn modelId="{DB02D6BB-DFA4-498C-B0D4-F8570F911F0B}" type="presOf" srcId="{AFD4A703-C21B-427B-9FBF-7A7E73407B8A}" destId="{E28CE5B3-CAB0-4F8B-8A94-ED5E5EF0F48A}" srcOrd="0" destOrd="0" presId="urn:microsoft.com/office/officeart/2005/8/layout/hList1"/>
    <dgm:cxn modelId="{8E46FE7B-62B2-4823-8FD6-C87330F568AE}" type="presOf" srcId="{2FE3ADC3-9285-466D-AEEC-57F588368738}" destId="{999B6689-E338-45A4-AF93-40E86608696A}" srcOrd="0" destOrd="0" presId="urn:microsoft.com/office/officeart/2005/8/layout/hList1"/>
    <dgm:cxn modelId="{8A243E5F-AC4D-4A8D-A942-C1B764A8D309}" type="presOf" srcId="{505BA3E6-5F48-49F8-A947-22B97A8DEC41}" destId="{7192D08F-7AA0-4B36-85C4-6443D662A461}" srcOrd="0" destOrd="4" presId="urn:microsoft.com/office/officeart/2005/8/layout/hList1"/>
    <dgm:cxn modelId="{E9F9ACCA-8EE9-4D72-874D-8D9023F9B67F}" srcId="{AFD4A703-C21B-427B-9FBF-7A7E73407B8A}" destId="{CE2AA84B-AD4C-472F-BD37-F76B4FD90530}" srcOrd="3" destOrd="0" parTransId="{24CD3F9B-9DA5-4D79-8B2F-EB33F11C3C4C}" sibTransId="{46E64E81-2173-4052-ACB5-1D6F6903CECE}"/>
    <dgm:cxn modelId="{BB7BD95B-D4B1-4E71-9436-9FBE6C080425}" srcId="{86CE7CB4-3CB0-4BA5-ADBB-01F21DD8716D}" destId="{5790DC37-8D30-46D4-A1E8-2F2DBD9DB1DE}" srcOrd="3" destOrd="0" parTransId="{73BDC37F-AEF9-4679-B61D-1FA663F9C50E}" sibTransId="{449F2C60-C06D-4C1F-938B-0B0BAFAD3BDC}"/>
    <dgm:cxn modelId="{7546F953-7F6E-4071-B408-9983E79CDF6D}" type="presOf" srcId="{CE2AA84B-AD4C-472F-BD37-F76B4FD90530}" destId="{2046A7EA-4B94-49F3-8A2A-C7148B3EAE34}" srcOrd="0" destOrd="3" presId="urn:microsoft.com/office/officeart/2005/8/layout/hList1"/>
    <dgm:cxn modelId="{78023D44-EB1B-4982-9ADB-E357C4BFDC98}" type="presOf" srcId="{950F4DA1-8E1B-4534-8F84-6E9448DDCF6D}" destId="{2046A7EA-4B94-49F3-8A2A-C7148B3EAE34}" srcOrd="0" destOrd="1" presId="urn:microsoft.com/office/officeart/2005/8/layout/hList1"/>
    <dgm:cxn modelId="{A51CA440-A7DD-4A4E-94B9-935E9AE464E7}" srcId="{AFD4A703-C21B-427B-9FBF-7A7E73407B8A}" destId="{950F4DA1-8E1B-4534-8F84-6E9448DDCF6D}" srcOrd="1" destOrd="0" parTransId="{830CAA9B-FB90-4208-829F-1F36445E7DE7}" sibTransId="{784AFE22-52BE-4305-BCC7-98893DE4ED6F}"/>
    <dgm:cxn modelId="{D78D4732-BC97-4AFA-82B1-C9342046844D}" srcId="{86CE7CB4-3CB0-4BA5-ADBB-01F21DD8716D}" destId="{9A51AA86-0A76-4BDF-987B-F0E8811F1D9E}" srcOrd="1" destOrd="0" parTransId="{13BCD68F-00C6-4CB0-9F21-99D1856603FD}" sibTransId="{BBAF5473-E769-42BD-90B0-C9A659B80858}"/>
    <dgm:cxn modelId="{1E6512F2-8B80-4037-BD93-77D306DB81AE}" srcId="{86CE7CB4-3CB0-4BA5-ADBB-01F21DD8716D}" destId="{C642D8BF-A4BC-44E5-8EDA-6C1B36DCC2E5}" srcOrd="0" destOrd="0" parTransId="{7470F9E1-8147-41B0-B1F0-0066BC1EC169}" sibTransId="{9A25277C-02C7-450A-A35D-F98AA8396A0F}"/>
    <dgm:cxn modelId="{44A4557E-2A95-4667-BAB2-C53507061443}" type="presOf" srcId="{2DA92469-31F6-4395-BDB1-9F579E2A7A1F}" destId="{2046A7EA-4B94-49F3-8A2A-C7148B3EAE34}" srcOrd="0" destOrd="2" presId="urn:microsoft.com/office/officeart/2005/8/layout/hList1"/>
    <dgm:cxn modelId="{A0FBFE9B-7A47-4668-A328-F61C28916AC1}" srcId="{86CE7CB4-3CB0-4BA5-ADBB-01F21DD8716D}" destId="{505BA3E6-5F48-49F8-A947-22B97A8DEC41}" srcOrd="4" destOrd="0" parTransId="{D6352CB5-254A-4084-8EAE-57E529CAB4DB}" sibTransId="{6FD9FB9F-4E37-4BC1-B153-23E8A6E57A70}"/>
    <dgm:cxn modelId="{F8080F3E-05CE-4B0A-A0A4-CE55B2EEC10B}" srcId="{AFD4A703-C21B-427B-9FBF-7A7E73407B8A}" destId="{1C1CFB7C-BC04-41A2-BA82-5A68D289833E}" srcOrd="0" destOrd="0" parTransId="{E43D15C9-385B-4563-A5F4-3923C4E36F68}" sibTransId="{152B87D4-BC81-4B3E-839F-2A3537741ABB}"/>
    <dgm:cxn modelId="{47806A49-C929-48B9-9B09-C2B0B26CA189}" type="presOf" srcId="{86CE7CB4-3CB0-4BA5-ADBB-01F21DD8716D}" destId="{D3E0C9D4-B6FD-451B-8FDA-C020A0215BF1}" srcOrd="0" destOrd="0" presId="urn:microsoft.com/office/officeart/2005/8/layout/hList1"/>
    <dgm:cxn modelId="{92F73CB8-93AE-48EF-82F3-B55515067DCE}" srcId="{86CE7CB4-3CB0-4BA5-ADBB-01F21DD8716D}" destId="{F895AB7C-E8A0-4931-A526-E1C591FB5EC1}" srcOrd="2" destOrd="0" parTransId="{48C37353-D2D1-409B-8B9D-BAB06B2677C9}" sibTransId="{E8586980-25B0-4B80-A654-4D99004E50C1}"/>
    <dgm:cxn modelId="{1F43F98F-D0F0-4A9A-B2E8-09095773B76D}" srcId="{2FE3ADC3-9285-466D-AEEC-57F588368738}" destId="{AFD4A703-C21B-427B-9FBF-7A7E73407B8A}" srcOrd="1" destOrd="0" parTransId="{5D27DC4C-760B-43AF-9BEB-ABD3255F4B8E}" sibTransId="{7CCB0FED-E39B-459D-8CE6-6D4AA4914C6B}"/>
    <dgm:cxn modelId="{44584FB1-1EFB-4F24-BB18-3F86660450D7}" type="presOf" srcId="{9A51AA86-0A76-4BDF-987B-F0E8811F1D9E}" destId="{7192D08F-7AA0-4B36-85C4-6443D662A461}" srcOrd="0" destOrd="1" presId="urn:microsoft.com/office/officeart/2005/8/layout/hList1"/>
    <dgm:cxn modelId="{3AD044B1-D990-4FE4-8057-868EF02CB0B6}" type="presOf" srcId="{F895AB7C-E8A0-4931-A526-E1C591FB5EC1}" destId="{7192D08F-7AA0-4B36-85C4-6443D662A461}" srcOrd="0" destOrd="2" presId="urn:microsoft.com/office/officeart/2005/8/layout/hList1"/>
    <dgm:cxn modelId="{148AF852-2897-420F-B969-CCCC9DE5EF8D}" srcId="{AFD4A703-C21B-427B-9FBF-7A7E73407B8A}" destId="{2DA92469-31F6-4395-BDB1-9F579E2A7A1F}" srcOrd="2" destOrd="0" parTransId="{21BE3CFF-4E7A-4D4A-BFA6-2A2EC7369930}" sibTransId="{D100879A-7EE7-444B-BFCB-C1C055DF7846}"/>
    <dgm:cxn modelId="{060211BA-C0F5-403D-BE69-C9840219F668}" type="presOf" srcId="{C642D8BF-A4BC-44E5-8EDA-6C1B36DCC2E5}" destId="{7192D08F-7AA0-4B36-85C4-6443D662A461}" srcOrd="0" destOrd="0" presId="urn:microsoft.com/office/officeart/2005/8/layout/hList1"/>
    <dgm:cxn modelId="{CC499B13-D7F3-4F79-AB88-69497B48FF7E}" srcId="{2FE3ADC3-9285-466D-AEEC-57F588368738}" destId="{86CE7CB4-3CB0-4BA5-ADBB-01F21DD8716D}" srcOrd="0" destOrd="0" parTransId="{225412E5-C21E-4EC2-8C76-D821413115A8}" sibTransId="{7AD33AE5-37A3-488A-9A1F-59F456AC148D}"/>
    <dgm:cxn modelId="{FB3B2674-9A1E-407F-98BA-1FECB52EC9E4}" type="presOf" srcId="{5790DC37-8D30-46D4-A1E8-2F2DBD9DB1DE}" destId="{7192D08F-7AA0-4B36-85C4-6443D662A461}" srcOrd="0" destOrd="3" presId="urn:microsoft.com/office/officeart/2005/8/layout/hList1"/>
    <dgm:cxn modelId="{3CCA1F80-9D5D-44E8-B8C3-0341698F0171}" type="presParOf" srcId="{999B6689-E338-45A4-AF93-40E86608696A}" destId="{EDF66128-D503-4CC6-B20C-03BDCA386F07}" srcOrd="0" destOrd="0" presId="urn:microsoft.com/office/officeart/2005/8/layout/hList1"/>
    <dgm:cxn modelId="{2B1DC615-C8C8-47FF-8376-59FE443F7E36}" type="presParOf" srcId="{EDF66128-D503-4CC6-B20C-03BDCA386F07}" destId="{D3E0C9D4-B6FD-451B-8FDA-C020A0215BF1}" srcOrd="0" destOrd="0" presId="urn:microsoft.com/office/officeart/2005/8/layout/hList1"/>
    <dgm:cxn modelId="{B085B1D2-FFA3-48C2-AE69-65D6838FCC10}" type="presParOf" srcId="{EDF66128-D503-4CC6-B20C-03BDCA386F07}" destId="{7192D08F-7AA0-4B36-85C4-6443D662A461}" srcOrd="1" destOrd="0" presId="urn:microsoft.com/office/officeart/2005/8/layout/hList1"/>
    <dgm:cxn modelId="{228C6DA5-44E6-40F3-B788-E89B710A0921}" type="presParOf" srcId="{999B6689-E338-45A4-AF93-40E86608696A}" destId="{C6A0D9F4-F2D6-4EA1-BB04-1B757451BF61}" srcOrd="1" destOrd="0" presId="urn:microsoft.com/office/officeart/2005/8/layout/hList1"/>
    <dgm:cxn modelId="{E4C44043-46AA-4459-BE87-D964132266AA}" type="presParOf" srcId="{999B6689-E338-45A4-AF93-40E86608696A}" destId="{3E29C953-BCBA-451D-B133-4256FAC574AF}" srcOrd="2" destOrd="0" presId="urn:microsoft.com/office/officeart/2005/8/layout/hList1"/>
    <dgm:cxn modelId="{97484549-4B2C-4084-9967-6EFDA41AD9F0}" type="presParOf" srcId="{3E29C953-BCBA-451D-B133-4256FAC574AF}" destId="{E28CE5B3-CAB0-4F8B-8A94-ED5E5EF0F48A}" srcOrd="0" destOrd="0" presId="urn:microsoft.com/office/officeart/2005/8/layout/hList1"/>
    <dgm:cxn modelId="{3DF1C5E9-13D6-46BB-A8D8-5323B3C15DE1}" type="presParOf" srcId="{3E29C953-BCBA-451D-B133-4256FAC574AF}" destId="{2046A7EA-4B94-49F3-8A2A-C7148B3EAE3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6B540-CB13-403F-9A41-F9FAA80BFA0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o-RO"/>
        </a:p>
      </dgm:t>
    </dgm:pt>
    <dgm:pt modelId="{2D81AA6C-C79F-4ACB-9637-937C1AA8A08C}">
      <dgm:prSet phldrT="[Text]"/>
      <dgm:spPr/>
      <dgm:t>
        <a:bodyPr/>
        <a:lstStyle/>
        <a:p>
          <a:r>
            <a:rPr lang="en-US" dirty="0" err="1"/>
            <a:t>Asigurare</a:t>
          </a:r>
          <a:r>
            <a:rPr lang="en-US" dirty="0"/>
            <a:t> </a:t>
          </a:r>
          <a:r>
            <a:rPr lang="en-US" dirty="0" err="1"/>
            <a:t>rezonabila</a:t>
          </a:r>
          <a:endParaRPr lang="ro-RO" dirty="0"/>
        </a:p>
      </dgm:t>
    </dgm:pt>
    <dgm:pt modelId="{48DF6681-3556-41A3-A3AB-C4B834F1D6C9}" type="parTrans" cxnId="{4A894A57-82FE-49E9-8FDF-3649F87868FA}">
      <dgm:prSet/>
      <dgm:spPr/>
      <dgm:t>
        <a:bodyPr/>
        <a:lstStyle/>
        <a:p>
          <a:endParaRPr lang="ro-RO"/>
        </a:p>
      </dgm:t>
    </dgm:pt>
    <dgm:pt modelId="{19975003-3908-4D6C-ABD9-F629EFFDC8B5}" type="sibTrans" cxnId="{4A894A57-82FE-49E9-8FDF-3649F87868FA}">
      <dgm:prSet/>
      <dgm:spPr/>
      <dgm:t>
        <a:bodyPr/>
        <a:lstStyle/>
        <a:p>
          <a:endParaRPr lang="ro-RO"/>
        </a:p>
      </dgm:t>
    </dgm:pt>
    <dgm:pt modelId="{469A761D-CACE-4E97-96E4-D22B11F342B6}">
      <dgm:prSet phldrT="[Text]"/>
      <dgm:spPr/>
      <dgm:t>
        <a:bodyPr/>
        <a:lstStyle/>
        <a:p>
          <a:r>
            <a:rPr lang="en-US" dirty="0" err="1"/>
            <a:t>Aici</a:t>
          </a:r>
          <a:r>
            <a:rPr lang="en-US" dirty="0"/>
            <a:t> intra </a:t>
          </a:r>
          <a:r>
            <a:rPr lang="en-US" dirty="0" err="1"/>
            <a:t>auditul</a:t>
          </a:r>
          <a:r>
            <a:rPr lang="en-US" dirty="0"/>
            <a:t> care </a:t>
          </a:r>
          <a:r>
            <a:rPr lang="en-US" dirty="0" err="1"/>
            <a:t>ofera</a:t>
          </a:r>
          <a:r>
            <a:rPr lang="en-US" dirty="0"/>
            <a:t> </a:t>
          </a:r>
          <a:r>
            <a:rPr lang="en-US" dirty="0" err="1"/>
            <a:t>cel</a:t>
          </a:r>
          <a:r>
            <a:rPr lang="en-US" dirty="0"/>
            <a:t> </a:t>
          </a:r>
          <a:r>
            <a:rPr lang="en-US" dirty="0" err="1"/>
            <a:t>mai</a:t>
          </a:r>
          <a:r>
            <a:rPr lang="en-US" dirty="0"/>
            <a:t> mare </a:t>
          </a:r>
          <a:r>
            <a:rPr lang="en-US" dirty="0" err="1"/>
            <a:t>nivel</a:t>
          </a:r>
          <a:r>
            <a:rPr lang="en-US" dirty="0"/>
            <a:t> de </a:t>
          </a:r>
          <a:r>
            <a:rPr lang="en-US" dirty="0" err="1"/>
            <a:t>asigurare</a:t>
          </a:r>
          <a:endParaRPr lang="ro-RO" dirty="0"/>
        </a:p>
      </dgm:t>
    </dgm:pt>
    <dgm:pt modelId="{7C52E097-8376-4A60-B025-4761C95CF1B0}" type="parTrans" cxnId="{B31C8ACA-0BF4-4995-BCF2-5BA99639D645}">
      <dgm:prSet/>
      <dgm:spPr/>
      <dgm:t>
        <a:bodyPr/>
        <a:lstStyle/>
        <a:p>
          <a:endParaRPr lang="ro-RO"/>
        </a:p>
      </dgm:t>
    </dgm:pt>
    <dgm:pt modelId="{C69CDEFE-DD6C-4156-BFE1-DDB08EEA3960}" type="sibTrans" cxnId="{B31C8ACA-0BF4-4995-BCF2-5BA99639D645}">
      <dgm:prSet/>
      <dgm:spPr/>
      <dgm:t>
        <a:bodyPr/>
        <a:lstStyle/>
        <a:p>
          <a:endParaRPr lang="ro-RO"/>
        </a:p>
      </dgm:t>
    </dgm:pt>
    <dgm:pt modelId="{C4B19B91-FA07-406A-B176-1C8D24EB9E7A}">
      <dgm:prSet phldrT="[Text]"/>
      <dgm:spPr/>
      <dgm:t>
        <a:bodyPr/>
        <a:lstStyle/>
        <a:p>
          <a:r>
            <a:rPr lang="en-US" dirty="0" err="1"/>
            <a:t>Asigurare</a:t>
          </a:r>
          <a:r>
            <a:rPr lang="en-US" dirty="0"/>
            <a:t> </a:t>
          </a:r>
          <a:r>
            <a:rPr lang="en-US" dirty="0" err="1"/>
            <a:t>limitata</a:t>
          </a:r>
          <a:endParaRPr lang="ro-RO" dirty="0"/>
        </a:p>
      </dgm:t>
    </dgm:pt>
    <dgm:pt modelId="{4FFE2531-CB03-4EB5-BD64-E6C84D3BD9F0}" type="parTrans" cxnId="{D4C8EADD-0C51-4359-9A1F-CB1C16E97E80}">
      <dgm:prSet/>
      <dgm:spPr/>
      <dgm:t>
        <a:bodyPr/>
        <a:lstStyle/>
        <a:p>
          <a:endParaRPr lang="ro-RO"/>
        </a:p>
      </dgm:t>
    </dgm:pt>
    <dgm:pt modelId="{C865DDED-6EE1-4E55-8204-575419DD5496}" type="sibTrans" cxnId="{D4C8EADD-0C51-4359-9A1F-CB1C16E97E80}">
      <dgm:prSet/>
      <dgm:spPr/>
      <dgm:t>
        <a:bodyPr/>
        <a:lstStyle/>
        <a:p>
          <a:endParaRPr lang="ro-RO"/>
        </a:p>
      </dgm:t>
    </dgm:pt>
    <dgm:pt modelId="{9626D917-303F-4770-80D2-FE2A211C06E7}">
      <dgm:prSet phldrT="[Text]"/>
      <dgm:spPr/>
      <dgm:t>
        <a:bodyPr/>
        <a:lstStyle/>
        <a:p>
          <a:r>
            <a:rPr lang="en-US" dirty="0" err="1"/>
            <a:t>Aici</a:t>
          </a:r>
          <a:r>
            <a:rPr lang="en-US" dirty="0"/>
            <a:t> intra </a:t>
          </a:r>
          <a:r>
            <a:rPr lang="en-US" dirty="0" err="1"/>
            <a:t>misiunile</a:t>
          </a:r>
          <a:r>
            <a:rPr lang="en-US" dirty="0"/>
            <a:t> de </a:t>
          </a:r>
          <a:r>
            <a:rPr lang="en-US" dirty="0" err="1"/>
            <a:t>revizuire</a:t>
          </a:r>
          <a:r>
            <a:rPr lang="en-US" dirty="0"/>
            <a:t>, o </a:t>
          </a:r>
          <a:r>
            <a:rPr lang="en-US" dirty="0" err="1"/>
            <a:t>alternativa</a:t>
          </a:r>
          <a:r>
            <a:rPr lang="en-US" dirty="0"/>
            <a:t> din </a:t>
          </a:r>
          <a:r>
            <a:rPr lang="en-US" dirty="0" err="1"/>
            <a:t>ce</a:t>
          </a:r>
          <a:r>
            <a:rPr lang="en-US" dirty="0"/>
            <a:t> in </a:t>
          </a:r>
          <a:r>
            <a:rPr lang="en-US" dirty="0" err="1"/>
            <a:t>ce</a:t>
          </a:r>
          <a:r>
            <a:rPr lang="en-US" dirty="0"/>
            <a:t> </a:t>
          </a:r>
          <a:r>
            <a:rPr lang="en-US" dirty="0" err="1"/>
            <a:t>mai</a:t>
          </a:r>
          <a:r>
            <a:rPr lang="en-US" dirty="0"/>
            <a:t> </a:t>
          </a:r>
          <a:r>
            <a:rPr lang="en-US" dirty="0" err="1"/>
            <a:t>raspandita</a:t>
          </a:r>
          <a:r>
            <a:rPr lang="en-US" dirty="0"/>
            <a:t> la audit</a:t>
          </a:r>
          <a:endParaRPr lang="ro-RO" dirty="0"/>
        </a:p>
      </dgm:t>
    </dgm:pt>
    <dgm:pt modelId="{2DF7A279-DE53-45F7-9760-6FCF8FA785F1}" type="parTrans" cxnId="{0C0F2FFE-327B-4B08-9A57-BD0D8BF38041}">
      <dgm:prSet/>
      <dgm:spPr/>
      <dgm:t>
        <a:bodyPr/>
        <a:lstStyle/>
        <a:p>
          <a:endParaRPr lang="ro-RO"/>
        </a:p>
      </dgm:t>
    </dgm:pt>
    <dgm:pt modelId="{C26957B6-CF1F-498E-8E7B-E7394D6C1AA9}" type="sibTrans" cxnId="{0C0F2FFE-327B-4B08-9A57-BD0D8BF38041}">
      <dgm:prSet/>
      <dgm:spPr/>
      <dgm:t>
        <a:bodyPr/>
        <a:lstStyle/>
        <a:p>
          <a:endParaRPr lang="ro-RO"/>
        </a:p>
      </dgm:t>
    </dgm:pt>
    <dgm:pt modelId="{36B5E1F0-2889-4E24-B5A7-9A844EA11EC7}">
      <dgm:prSet phldrT="[Text]"/>
      <dgm:spPr/>
      <dgm:t>
        <a:bodyPr/>
        <a:lstStyle/>
        <a:p>
          <a:r>
            <a:rPr lang="en-US" dirty="0" err="1"/>
            <a:t>Auditorul</a:t>
          </a:r>
          <a:r>
            <a:rPr lang="en-US" dirty="0"/>
            <a:t>/</a:t>
          </a:r>
          <a:r>
            <a:rPr lang="en-US" dirty="0" err="1"/>
            <a:t>practicianul</a:t>
          </a:r>
          <a:r>
            <a:rPr lang="en-US" dirty="0"/>
            <a:t> </a:t>
          </a:r>
          <a:r>
            <a:rPr lang="en-US" dirty="0" err="1"/>
            <a:t>isi</a:t>
          </a:r>
          <a:r>
            <a:rPr lang="en-US" dirty="0"/>
            <a:t> </a:t>
          </a:r>
          <a:r>
            <a:rPr lang="en-US" dirty="0" err="1"/>
            <a:t>exprima</a:t>
          </a:r>
          <a:r>
            <a:rPr lang="en-US" dirty="0"/>
            <a:t> </a:t>
          </a:r>
          <a:r>
            <a:rPr lang="en-US" dirty="0" err="1"/>
            <a:t>concluzia</a:t>
          </a:r>
          <a:r>
            <a:rPr lang="en-US" dirty="0"/>
            <a:t> de o </a:t>
          </a:r>
          <a:r>
            <a:rPr lang="en-US" dirty="0" err="1"/>
            <a:t>maniera</a:t>
          </a:r>
          <a:r>
            <a:rPr lang="en-US" dirty="0"/>
            <a:t> </a:t>
          </a:r>
          <a:r>
            <a:rPr lang="en-US" dirty="0" err="1"/>
            <a:t>negativa</a:t>
          </a:r>
          <a:endParaRPr lang="ro-RO" dirty="0"/>
        </a:p>
      </dgm:t>
    </dgm:pt>
    <dgm:pt modelId="{6459345D-E505-4CE3-A005-0EFA5F074667}" type="parTrans" cxnId="{5F8E34B0-D046-4EF7-9A18-9037E4F454BE}">
      <dgm:prSet/>
      <dgm:spPr/>
      <dgm:t>
        <a:bodyPr/>
        <a:lstStyle/>
        <a:p>
          <a:endParaRPr lang="ro-RO"/>
        </a:p>
      </dgm:t>
    </dgm:pt>
    <dgm:pt modelId="{CD2599C3-0AB3-4094-9204-5123DFB12C72}" type="sibTrans" cxnId="{5F8E34B0-D046-4EF7-9A18-9037E4F454BE}">
      <dgm:prSet/>
      <dgm:spPr/>
      <dgm:t>
        <a:bodyPr/>
        <a:lstStyle/>
        <a:p>
          <a:endParaRPr lang="ro-RO"/>
        </a:p>
      </dgm:t>
    </dgm:pt>
    <dgm:pt modelId="{7E7CEE83-A255-40B4-8E7F-C7E6ECED6828}">
      <dgm:prSet phldrT="[Text]"/>
      <dgm:spPr/>
      <dgm:t>
        <a:bodyPr/>
        <a:lstStyle/>
        <a:p>
          <a:r>
            <a:rPr lang="en-US" dirty="0" err="1"/>
            <a:t>Auditorul</a:t>
          </a:r>
          <a:r>
            <a:rPr lang="en-US" dirty="0"/>
            <a:t> </a:t>
          </a:r>
          <a:r>
            <a:rPr lang="en-US" dirty="0" err="1"/>
            <a:t>isi</a:t>
          </a:r>
          <a:r>
            <a:rPr lang="en-US" dirty="0"/>
            <a:t> </a:t>
          </a:r>
          <a:r>
            <a:rPr lang="en-US" dirty="0" err="1"/>
            <a:t>exprima</a:t>
          </a:r>
          <a:r>
            <a:rPr lang="en-US" dirty="0"/>
            <a:t> </a:t>
          </a:r>
          <a:r>
            <a:rPr lang="en-US" dirty="0" err="1"/>
            <a:t>opinia</a:t>
          </a:r>
          <a:r>
            <a:rPr lang="en-US" dirty="0"/>
            <a:t>/</a:t>
          </a:r>
          <a:r>
            <a:rPr lang="en-US" dirty="0" err="1"/>
            <a:t>concluzia</a:t>
          </a:r>
          <a:r>
            <a:rPr lang="en-US" dirty="0"/>
            <a:t> de o </a:t>
          </a:r>
          <a:r>
            <a:rPr lang="en-US" dirty="0" err="1"/>
            <a:t>maniera</a:t>
          </a:r>
          <a:r>
            <a:rPr lang="en-US" dirty="0"/>
            <a:t> </a:t>
          </a:r>
          <a:r>
            <a:rPr lang="en-US" dirty="0" err="1"/>
            <a:t>pozitiva</a:t>
          </a:r>
          <a:endParaRPr lang="ro-RO" dirty="0"/>
        </a:p>
      </dgm:t>
    </dgm:pt>
    <dgm:pt modelId="{89E553D1-543C-46F1-A918-0744208B444F}" type="parTrans" cxnId="{2998EAAD-455E-4ECC-99A8-041DD40945B2}">
      <dgm:prSet/>
      <dgm:spPr/>
      <dgm:t>
        <a:bodyPr/>
        <a:lstStyle/>
        <a:p>
          <a:endParaRPr lang="ro-RO"/>
        </a:p>
      </dgm:t>
    </dgm:pt>
    <dgm:pt modelId="{614F53AC-6154-4F7E-AE02-93CC086254AD}" type="sibTrans" cxnId="{2998EAAD-455E-4ECC-99A8-041DD40945B2}">
      <dgm:prSet/>
      <dgm:spPr/>
      <dgm:t>
        <a:bodyPr/>
        <a:lstStyle/>
        <a:p>
          <a:endParaRPr lang="ro-RO"/>
        </a:p>
      </dgm:t>
    </dgm:pt>
    <dgm:pt modelId="{AD43AAF4-1D91-4FEB-BC9F-6B0CE8ADE996}">
      <dgm:prSet phldrT="[Text]"/>
      <dgm:spPr/>
      <dgm:t>
        <a:bodyPr/>
        <a:lstStyle/>
        <a:p>
          <a:r>
            <a:rPr lang="en-US" dirty="0"/>
            <a:t>Probe de audit </a:t>
          </a:r>
          <a:r>
            <a:rPr lang="en-US" dirty="0" err="1"/>
            <a:t>relevante</a:t>
          </a:r>
          <a:r>
            <a:rPr lang="en-US" dirty="0"/>
            <a:t> </a:t>
          </a:r>
          <a:r>
            <a:rPr lang="en-US" dirty="0" err="1"/>
            <a:t>si</a:t>
          </a:r>
          <a:r>
            <a:rPr lang="en-US" dirty="0"/>
            <a:t> </a:t>
          </a:r>
          <a:r>
            <a:rPr lang="en-US" dirty="0" err="1"/>
            <a:t>suficiente</a:t>
          </a:r>
          <a:endParaRPr lang="ro-RO" dirty="0"/>
        </a:p>
      </dgm:t>
    </dgm:pt>
    <dgm:pt modelId="{94DAC4B9-51DD-470F-8860-8C2C193BDF88}" type="parTrans" cxnId="{0FB12B7C-085B-4E95-A74E-E578B858A958}">
      <dgm:prSet/>
      <dgm:spPr/>
      <dgm:t>
        <a:bodyPr/>
        <a:lstStyle/>
        <a:p>
          <a:endParaRPr lang="ro-RO"/>
        </a:p>
      </dgm:t>
    </dgm:pt>
    <dgm:pt modelId="{41D2F37A-1906-4E70-9281-BF605B718508}" type="sibTrans" cxnId="{0FB12B7C-085B-4E95-A74E-E578B858A958}">
      <dgm:prSet/>
      <dgm:spPr/>
      <dgm:t>
        <a:bodyPr/>
        <a:lstStyle/>
        <a:p>
          <a:endParaRPr lang="ro-RO"/>
        </a:p>
      </dgm:t>
    </dgm:pt>
    <dgm:pt modelId="{45CE31D1-BCEC-41D7-8AD5-F34198025DDA}">
      <dgm:prSet phldrT="[Text]"/>
      <dgm:spPr/>
      <dgm:t>
        <a:bodyPr/>
        <a:lstStyle/>
        <a:p>
          <a:r>
            <a:rPr lang="en-US" dirty="0"/>
            <a:t>Probe de audit </a:t>
          </a:r>
          <a:r>
            <a:rPr lang="en-US" dirty="0" err="1"/>
            <a:t>relevante</a:t>
          </a:r>
          <a:r>
            <a:rPr lang="en-US" dirty="0"/>
            <a:t> </a:t>
          </a:r>
          <a:r>
            <a:rPr lang="en-US" dirty="0" err="1"/>
            <a:t>si</a:t>
          </a:r>
          <a:r>
            <a:rPr lang="en-US" dirty="0"/>
            <a:t> </a:t>
          </a:r>
          <a:r>
            <a:rPr lang="en-US" dirty="0" err="1"/>
            <a:t>suficiente</a:t>
          </a:r>
          <a:r>
            <a:rPr lang="en-US" dirty="0"/>
            <a:t> </a:t>
          </a:r>
          <a:r>
            <a:rPr lang="en-US" dirty="0" err="1"/>
            <a:t>dar</a:t>
          </a:r>
          <a:r>
            <a:rPr lang="en-US" dirty="0"/>
            <a:t> </a:t>
          </a:r>
          <a:r>
            <a:rPr lang="en-US" dirty="0" err="1"/>
            <a:t>mai</a:t>
          </a:r>
          <a:r>
            <a:rPr lang="en-US" dirty="0"/>
            <a:t> </a:t>
          </a:r>
          <a:r>
            <a:rPr lang="en-US" dirty="0" err="1"/>
            <a:t>putine</a:t>
          </a:r>
          <a:r>
            <a:rPr lang="en-US" dirty="0"/>
            <a:t> </a:t>
          </a:r>
          <a:r>
            <a:rPr lang="en-US" dirty="0" err="1"/>
            <a:t>decat</a:t>
          </a:r>
          <a:r>
            <a:rPr lang="en-US" dirty="0"/>
            <a:t> </a:t>
          </a:r>
          <a:r>
            <a:rPr lang="en-US" dirty="0" err="1"/>
            <a:t>pentru</a:t>
          </a:r>
          <a:r>
            <a:rPr lang="en-US" dirty="0"/>
            <a:t> un audit</a:t>
          </a:r>
          <a:endParaRPr lang="ro-RO" dirty="0"/>
        </a:p>
      </dgm:t>
    </dgm:pt>
    <dgm:pt modelId="{E4839E39-65C0-4807-BD21-FE37665E4864}" type="parTrans" cxnId="{63DD9302-46F9-451B-BB54-4DE6C11555E0}">
      <dgm:prSet/>
      <dgm:spPr/>
      <dgm:t>
        <a:bodyPr/>
        <a:lstStyle/>
        <a:p>
          <a:endParaRPr lang="ro-RO"/>
        </a:p>
      </dgm:t>
    </dgm:pt>
    <dgm:pt modelId="{7549366C-C9F9-41E8-8AE2-BB78682AB0D5}" type="sibTrans" cxnId="{63DD9302-46F9-451B-BB54-4DE6C11555E0}">
      <dgm:prSet/>
      <dgm:spPr/>
      <dgm:t>
        <a:bodyPr/>
        <a:lstStyle/>
        <a:p>
          <a:endParaRPr lang="ro-RO"/>
        </a:p>
      </dgm:t>
    </dgm:pt>
    <dgm:pt modelId="{0595E88D-2F9D-49D1-9375-AC6FC71B3AA0}" type="pres">
      <dgm:prSet presAssocID="{5FE6B540-CB13-403F-9A41-F9FAA80BFA0A}" presName="Name0" presStyleCnt="0">
        <dgm:presLayoutVars>
          <dgm:dir/>
          <dgm:animLvl val="lvl"/>
          <dgm:resizeHandles val="exact"/>
        </dgm:presLayoutVars>
      </dgm:prSet>
      <dgm:spPr/>
      <dgm:t>
        <a:bodyPr/>
        <a:lstStyle/>
        <a:p>
          <a:endParaRPr lang="en-US"/>
        </a:p>
      </dgm:t>
    </dgm:pt>
    <dgm:pt modelId="{DC9A45E6-6363-41C7-ABC1-48BA8D9C3DC7}" type="pres">
      <dgm:prSet presAssocID="{2D81AA6C-C79F-4ACB-9637-937C1AA8A08C}" presName="composite" presStyleCnt="0"/>
      <dgm:spPr/>
    </dgm:pt>
    <dgm:pt modelId="{1139F5F2-9C65-41B0-BE8F-3684B3E8B59A}" type="pres">
      <dgm:prSet presAssocID="{2D81AA6C-C79F-4ACB-9637-937C1AA8A08C}" presName="parTx" presStyleLbl="alignNode1" presStyleIdx="0" presStyleCnt="2">
        <dgm:presLayoutVars>
          <dgm:chMax val="0"/>
          <dgm:chPref val="0"/>
          <dgm:bulletEnabled val="1"/>
        </dgm:presLayoutVars>
      </dgm:prSet>
      <dgm:spPr/>
      <dgm:t>
        <a:bodyPr/>
        <a:lstStyle/>
        <a:p>
          <a:endParaRPr lang="en-US"/>
        </a:p>
      </dgm:t>
    </dgm:pt>
    <dgm:pt modelId="{7F692F17-ABD0-483D-9FA5-C9C43C769402}" type="pres">
      <dgm:prSet presAssocID="{2D81AA6C-C79F-4ACB-9637-937C1AA8A08C}" presName="desTx" presStyleLbl="alignAccFollowNode1" presStyleIdx="0" presStyleCnt="2">
        <dgm:presLayoutVars>
          <dgm:bulletEnabled val="1"/>
        </dgm:presLayoutVars>
      </dgm:prSet>
      <dgm:spPr/>
      <dgm:t>
        <a:bodyPr/>
        <a:lstStyle/>
        <a:p>
          <a:endParaRPr lang="en-US"/>
        </a:p>
      </dgm:t>
    </dgm:pt>
    <dgm:pt modelId="{362941A5-E53F-4157-B79D-C1AE8A56FD41}" type="pres">
      <dgm:prSet presAssocID="{19975003-3908-4D6C-ABD9-F629EFFDC8B5}" presName="space" presStyleCnt="0"/>
      <dgm:spPr/>
    </dgm:pt>
    <dgm:pt modelId="{AAE64891-E8FB-4548-9670-DC61F7958DF9}" type="pres">
      <dgm:prSet presAssocID="{C4B19B91-FA07-406A-B176-1C8D24EB9E7A}" presName="composite" presStyleCnt="0"/>
      <dgm:spPr/>
    </dgm:pt>
    <dgm:pt modelId="{977D1D1B-1959-4EEC-8BB2-EBCE34500B32}" type="pres">
      <dgm:prSet presAssocID="{C4B19B91-FA07-406A-B176-1C8D24EB9E7A}" presName="parTx" presStyleLbl="alignNode1" presStyleIdx="1" presStyleCnt="2">
        <dgm:presLayoutVars>
          <dgm:chMax val="0"/>
          <dgm:chPref val="0"/>
          <dgm:bulletEnabled val="1"/>
        </dgm:presLayoutVars>
      </dgm:prSet>
      <dgm:spPr/>
      <dgm:t>
        <a:bodyPr/>
        <a:lstStyle/>
        <a:p>
          <a:endParaRPr lang="en-US"/>
        </a:p>
      </dgm:t>
    </dgm:pt>
    <dgm:pt modelId="{AB3CC4A8-2F90-4F4D-9232-882C34CB2D66}" type="pres">
      <dgm:prSet presAssocID="{C4B19B91-FA07-406A-B176-1C8D24EB9E7A}" presName="desTx" presStyleLbl="alignAccFollowNode1" presStyleIdx="1" presStyleCnt="2">
        <dgm:presLayoutVars>
          <dgm:bulletEnabled val="1"/>
        </dgm:presLayoutVars>
      </dgm:prSet>
      <dgm:spPr/>
      <dgm:t>
        <a:bodyPr/>
        <a:lstStyle/>
        <a:p>
          <a:endParaRPr lang="en-US"/>
        </a:p>
      </dgm:t>
    </dgm:pt>
  </dgm:ptLst>
  <dgm:cxnLst>
    <dgm:cxn modelId="{43831ACD-0F8C-4B03-9585-A18BCC3C491D}" type="presOf" srcId="{469A761D-CACE-4E97-96E4-D22B11F342B6}" destId="{7F692F17-ABD0-483D-9FA5-C9C43C769402}" srcOrd="0" destOrd="0" presId="urn:microsoft.com/office/officeart/2005/8/layout/hList1"/>
    <dgm:cxn modelId="{D4C8EADD-0C51-4359-9A1F-CB1C16E97E80}" srcId="{5FE6B540-CB13-403F-9A41-F9FAA80BFA0A}" destId="{C4B19B91-FA07-406A-B176-1C8D24EB9E7A}" srcOrd="1" destOrd="0" parTransId="{4FFE2531-CB03-4EB5-BD64-E6C84D3BD9F0}" sibTransId="{C865DDED-6EE1-4E55-8204-575419DD5496}"/>
    <dgm:cxn modelId="{2998EAAD-455E-4ECC-99A8-041DD40945B2}" srcId="{2D81AA6C-C79F-4ACB-9637-937C1AA8A08C}" destId="{7E7CEE83-A255-40B4-8E7F-C7E6ECED6828}" srcOrd="1" destOrd="0" parTransId="{89E553D1-543C-46F1-A918-0744208B444F}" sibTransId="{614F53AC-6154-4F7E-AE02-93CC086254AD}"/>
    <dgm:cxn modelId="{0FB12B7C-085B-4E95-A74E-E578B858A958}" srcId="{2D81AA6C-C79F-4ACB-9637-937C1AA8A08C}" destId="{AD43AAF4-1D91-4FEB-BC9F-6B0CE8ADE996}" srcOrd="2" destOrd="0" parTransId="{94DAC4B9-51DD-470F-8860-8C2C193BDF88}" sibTransId="{41D2F37A-1906-4E70-9281-BF605B718508}"/>
    <dgm:cxn modelId="{4A894A57-82FE-49E9-8FDF-3649F87868FA}" srcId="{5FE6B540-CB13-403F-9A41-F9FAA80BFA0A}" destId="{2D81AA6C-C79F-4ACB-9637-937C1AA8A08C}" srcOrd="0" destOrd="0" parTransId="{48DF6681-3556-41A3-A3AB-C4B834F1D6C9}" sibTransId="{19975003-3908-4D6C-ABD9-F629EFFDC8B5}"/>
    <dgm:cxn modelId="{5F8E34B0-D046-4EF7-9A18-9037E4F454BE}" srcId="{C4B19B91-FA07-406A-B176-1C8D24EB9E7A}" destId="{36B5E1F0-2889-4E24-B5A7-9A844EA11EC7}" srcOrd="1" destOrd="0" parTransId="{6459345D-E505-4CE3-A005-0EFA5F074667}" sibTransId="{CD2599C3-0AB3-4094-9204-5123DFB12C72}"/>
    <dgm:cxn modelId="{63DD9302-46F9-451B-BB54-4DE6C11555E0}" srcId="{C4B19B91-FA07-406A-B176-1C8D24EB9E7A}" destId="{45CE31D1-BCEC-41D7-8AD5-F34198025DDA}" srcOrd="2" destOrd="0" parTransId="{E4839E39-65C0-4807-BD21-FE37665E4864}" sibTransId="{7549366C-C9F9-41E8-8AE2-BB78682AB0D5}"/>
    <dgm:cxn modelId="{650C9072-C749-4396-9421-9C43F1BB2588}" type="presOf" srcId="{36B5E1F0-2889-4E24-B5A7-9A844EA11EC7}" destId="{AB3CC4A8-2F90-4F4D-9232-882C34CB2D66}" srcOrd="0" destOrd="1" presId="urn:microsoft.com/office/officeart/2005/8/layout/hList1"/>
    <dgm:cxn modelId="{D5E8E87C-EBC4-4B79-A858-26BE88A89EF0}" type="presOf" srcId="{5FE6B540-CB13-403F-9A41-F9FAA80BFA0A}" destId="{0595E88D-2F9D-49D1-9375-AC6FC71B3AA0}" srcOrd="0" destOrd="0" presId="urn:microsoft.com/office/officeart/2005/8/layout/hList1"/>
    <dgm:cxn modelId="{24FE09F1-42B9-4AFF-B910-A38C5333EF1E}" type="presOf" srcId="{AD43AAF4-1D91-4FEB-BC9F-6B0CE8ADE996}" destId="{7F692F17-ABD0-483D-9FA5-C9C43C769402}" srcOrd="0" destOrd="2" presId="urn:microsoft.com/office/officeart/2005/8/layout/hList1"/>
    <dgm:cxn modelId="{345FA9B6-ED0D-4ED8-8304-CBA86454BC11}" type="presOf" srcId="{2D81AA6C-C79F-4ACB-9637-937C1AA8A08C}" destId="{1139F5F2-9C65-41B0-BE8F-3684B3E8B59A}" srcOrd="0" destOrd="0" presId="urn:microsoft.com/office/officeart/2005/8/layout/hList1"/>
    <dgm:cxn modelId="{189FC6D6-1B3F-4ED0-B1FB-D9404581B5C7}" type="presOf" srcId="{C4B19B91-FA07-406A-B176-1C8D24EB9E7A}" destId="{977D1D1B-1959-4EEC-8BB2-EBCE34500B32}" srcOrd="0" destOrd="0" presId="urn:microsoft.com/office/officeart/2005/8/layout/hList1"/>
    <dgm:cxn modelId="{ED1755B4-2A0E-4D42-B6E6-CBB41B351202}" type="presOf" srcId="{7E7CEE83-A255-40B4-8E7F-C7E6ECED6828}" destId="{7F692F17-ABD0-483D-9FA5-C9C43C769402}" srcOrd="0" destOrd="1" presId="urn:microsoft.com/office/officeart/2005/8/layout/hList1"/>
    <dgm:cxn modelId="{B31C8ACA-0BF4-4995-BCF2-5BA99639D645}" srcId="{2D81AA6C-C79F-4ACB-9637-937C1AA8A08C}" destId="{469A761D-CACE-4E97-96E4-D22B11F342B6}" srcOrd="0" destOrd="0" parTransId="{7C52E097-8376-4A60-B025-4761C95CF1B0}" sibTransId="{C69CDEFE-DD6C-4156-BFE1-DDB08EEA3960}"/>
    <dgm:cxn modelId="{8495BBD5-1360-4CBF-945A-2395986BA5BB}" type="presOf" srcId="{9626D917-303F-4770-80D2-FE2A211C06E7}" destId="{AB3CC4A8-2F90-4F4D-9232-882C34CB2D66}" srcOrd="0" destOrd="0" presId="urn:microsoft.com/office/officeart/2005/8/layout/hList1"/>
    <dgm:cxn modelId="{129335DC-8757-45FB-AB11-4C45A3147031}" type="presOf" srcId="{45CE31D1-BCEC-41D7-8AD5-F34198025DDA}" destId="{AB3CC4A8-2F90-4F4D-9232-882C34CB2D66}" srcOrd="0" destOrd="2" presId="urn:microsoft.com/office/officeart/2005/8/layout/hList1"/>
    <dgm:cxn modelId="{0C0F2FFE-327B-4B08-9A57-BD0D8BF38041}" srcId="{C4B19B91-FA07-406A-B176-1C8D24EB9E7A}" destId="{9626D917-303F-4770-80D2-FE2A211C06E7}" srcOrd="0" destOrd="0" parTransId="{2DF7A279-DE53-45F7-9760-6FCF8FA785F1}" sibTransId="{C26957B6-CF1F-498E-8E7B-E7394D6C1AA9}"/>
    <dgm:cxn modelId="{577CFC83-8331-4776-8DAE-C701851F94E8}" type="presParOf" srcId="{0595E88D-2F9D-49D1-9375-AC6FC71B3AA0}" destId="{DC9A45E6-6363-41C7-ABC1-48BA8D9C3DC7}" srcOrd="0" destOrd="0" presId="urn:microsoft.com/office/officeart/2005/8/layout/hList1"/>
    <dgm:cxn modelId="{68531B28-2681-4199-A2C5-13F9D22248D3}" type="presParOf" srcId="{DC9A45E6-6363-41C7-ABC1-48BA8D9C3DC7}" destId="{1139F5F2-9C65-41B0-BE8F-3684B3E8B59A}" srcOrd="0" destOrd="0" presId="urn:microsoft.com/office/officeart/2005/8/layout/hList1"/>
    <dgm:cxn modelId="{B2D32B37-E974-4327-87B6-37244A42D446}" type="presParOf" srcId="{DC9A45E6-6363-41C7-ABC1-48BA8D9C3DC7}" destId="{7F692F17-ABD0-483D-9FA5-C9C43C769402}" srcOrd="1" destOrd="0" presId="urn:microsoft.com/office/officeart/2005/8/layout/hList1"/>
    <dgm:cxn modelId="{BE0ED1FE-F3C1-49FF-ABD1-5F45DF7C8AC2}" type="presParOf" srcId="{0595E88D-2F9D-49D1-9375-AC6FC71B3AA0}" destId="{362941A5-E53F-4157-B79D-C1AE8A56FD41}" srcOrd="1" destOrd="0" presId="urn:microsoft.com/office/officeart/2005/8/layout/hList1"/>
    <dgm:cxn modelId="{36791674-5760-4FD2-B7BB-558064402F3B}" type="presParOf" srcId="{0595E88D-2F9D-49D1-9375-AC6FC71B3AA0}" destId="{AAE64891-E8FB-4548-9670-DC61F7958DF9}" srcOrd="2" destOrd="0" presId="urn:microsoft.com/office/officeart/2005/8/layout/hList1"/>
    <dgm:cxn modelId="{01E8628C-3C37-4157-BB33-64F41266103C}" type="presParOf" srcId="{AAE64891-E8FB-4548-9670-DC61F7958DF9}" destId="{977D1D1B-1959-4EEC-8BB2-EBCE34500B32}" srcOrd="0" destOrd="0" presId="urn:microsoft.com/office/officeart/2005/8/layout/hList1"/>
    <dgm:cxn modelId="{1D7CDBA5-1768-4C32-A01A-3F49F829B5F5}" type="presParOf" srcId="{AAE64891-E8FB-4548-9670-DC61F7958DF9}" destId="{AB3CC4A8-2F90-4F4D-9232-882C34CB2D6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AC8395-BD44-4C0E-86E3-05DCBEE150EA}"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ro-RO"/>
        </a:p>
      </dgm:t>
    </dgm:pt>
    <dgm:pt modelId="{F8BCC9AA-9C5A-43DA-BC90-EDE10C6FD1C7}">
      <dgm:prSet phldrT="[Text]"/>
      <dgm:spPr/>
      <dgm:t>
        <a:bodyPr/>
        <a:lstStyle/>
        <a:p>
          <a:r>
            <a:rPr lang="en-US" dirty="0" err="1"/>
            <a:t>Pozitiva</a:t>
          </a:r>
          <a:r>
            <a:rPr lang="en-US" dirty="0"/>
            <a:t> (</a:t>
          </a:r>
          <a:r>
            <a:rPr lang="en-US" dirty="0" err="1"/>
            <a:t>rezonabila</a:t>
          </a:r>
          <a:r>
            <a:rPr lang="en-US" dirty="0"/>
            <a:t>)</a:t>
          </a:r>
          <a:endParaRPr lang="ro-RO" dirty="0"/>
        </a:p>
      </dgm:t>
    </dgm:pt>
    <dgm:pt modelId="{80700A27-AB72-4EDE-A18A-B815105A4AF2}" type="parTrans" cxnId="{219D3671-424C-4765-9766-26C1BE7362BA}">
      <dgm:prSet/>
      <dgm:spPr/>
      <dgm:t>
        <a:bodyPr/>
        <a:lstStyle/>
        <a:p>
          <a:endParaRPr lang="ro-RO"/>
        </a:p>
      </dgm:t>
    </dgm:pt>
    <dgm:pt modelId="{B5D22AA3-87B8-49B6-9AEB-156E2F79972A}" type="sibTrans" cxnId="{219D3671-424C-4765-9766-26C1BE7362BA}">
      <dgm:prSet/>
      <dgm:spPr/>
      <dgm:t>
        <a:bodyPr/>
        <a:lstStyle/>
        <a:p>
          <a:endParaRPr lang="ro-RO"/>
        </a:p>
      </dgm:t>
    </dgm:pt>
    <dgm:pt modelId="{7BAE836F-6876-4DF2-81C4-123654D2728F}">
      <dgm:prSet phldrT="[Text]"/>
      <dgm:spPr/>
      <dgm:t>
        <a:bodyPr/>
        <a:lstStyle/>
        <a:p>
          <a:endParaRPr lang="ro-RO" dirty="0"/>
        </a:p>
      </dgm:t>
    </dgm:pt>
    <dgm:pt modelId="{D4C04DCA-6DE2-45AB-8EF4-51E03FD4732B}" type="parTrans" cxnId="{731A30A5-DE17-4462-AD1B-A852752B319E}">
      <dgm:prSet/>
      <dgm:spPr/>
      <dgm:t>
        <a:bodyPr/>
        <a:lstStyle/>
        <a:p>
          <a:endParaRPr lang="ro-RO"/>
        </a:p>
      </dgm:t>
    </dgm:pt>
    <dgm:pt modelId="{5065857F-FC82-49DA-BF08-4B7840C04AD7}" type="sibTrans" cxnId="{731A30A5-DE17-4462-AD1B-A852752B319E}">
      <dgm:prSet/>
      <dgm:spPr/>
      <dgm:t>
        <a:bodyPr/>
        <a:lstStyle/>
        <a:p>
          <a:endParaRPr lang="ro-RO"/>
        </a:p>
      </dgm:t>
    </dgm:pt>
    <dgm:pt modelId="{AB6D74EC-8C1A-4742-A1E3-B34C17388E61}">
      <dgm:prSet phldrT="[Text]"/>
      <dgm:spPr/>
      <dgm:t>
        <a:bodyPr/>
        <a:lstStyle/>
        <a:p>
          <a:r>
            <a:rPr lang="en-US" dirty="0" err="1"/>
            <a:t>Negativa</a:t>
          </a:r>
          <a:r>
            <a:rPr lang="en-US" dirty="0"/>
            <a:t> (</a:t>
          </a:r>
          <a:r>
            <a:rPr lang="en-US" dirty="0" err="1"/>
            <a:t>limitata</a:t>
          </a:r>
          <a:r>
            <a:rPr lang="en-US" dirty="0"/>
            <a:t>)</a:t>
          </a:r>
          <a:endParaRPr lang="ro-RO" dirty="0"/>
        </a:p>
      </dgm:t>
    </dgm:pt>
    <dgm:pt modelId="{9BBF535F-22BE-448A-830B-6A6EEEB57239}" type="parTrans" cxnId="{4B60D3E4-22C2-422B-B10E-7E06FD544113}">
      <dgm:prSet/>
      <dgm:spPr/>
      <dgm:t>
        <a:bodyPr/>
        <a:lstStyle/>
        <a:p>
          <a:endParaRPr lang="ro-RO"/>
        </a:p>
      </dgm:t>
    </dgm:pt>
    <dgm:pt modelId="{EC5DD157-F406-4112-8CC2-19000241232F}" type="sibTrans" cxnId="{4B60D3E4-22C2-422B-B10E-7E06FD544113}">
      <dgm:prSet/>
      <dgm:spPr/>
      <dgm:t>
        <a:bodyPr/>
        <a:lstStyle/>
        <a:p>
          <a:endParaRPr lang="ro-RO"/>
        </a:p>
      </dgm:t>
    </dgm:pt>
    <dgm:pt modelId="{E2F56566-A8C4-4421-A66C-D7E1BC52CB04}">
      <dgm:prSet phldrT="[Text]"/>
      <dgm:spPr/>
      <dgm:t>
        <a:bodyPr/>
        <a:lstStyle/>
        <a:p>
          <a:r>
            <a:rPr lang="en-US" dirty="0"/>
            <a:t>In </a:t>
          </a:r>
          <a:r>
            <a:rPr lang="en-US" dirty="0" err="1"/>
            <a:t>baza</a:t>
          </a:r>
          <a:r>
            <a:rPr lang="en-US" dirty="0"/>
            <a:t> </a:t>
          </a:r>
          <a:r>
            <a:rPr lang="en-US" dirty="0" err="1"/>
            <a:t>revizuirii</a:t>
          </a:r>
          <a:r>
            <a:rPr lang="en-US" dirty="0"/>
            <a:t> </a:t>
          </a:r>
          <a:r>
            <a:rPr lang="en-US" dirty="0" err="1"/>
            <a:t>noastre</a:t>
          </a:r>
          <a:r>
            <a:rPr lang="en-US" dirty="0"/>
            <a:t>, </a:t>
          </a:r>
          <a:r>
            <a:rPr lang="en-US" dirty="0" err="1"/>
            <a:t>nimic</a:t>
          </a:r>
          <a:r>
            <a:rPr lang="en-US" dirty="0"/>
            <a:t> nu ne-a </a:t>
          </a:r>
          <a:r>
            <a:rPr lang="en-US" dirty="0" err="1"/>
            <a:t>atras</a:t>
          </a:r>
          <a:r>
            <a:rPr lang="en-US" dirty="0"/>
            <a:t> </a:t>
          </a:r>
          <a:r>
            <a:rPr lang="en-US" dirty="0" err="1"/>
            <a:t>atentia</a:t>
          </a:r>
          <a:r>
            <a:rPr lang="en-US" dirty="0"/>
            <a:t> care </a:t>
          </a:r>
          <a:r>
            <a:rPr lang="en-US" dirty="0" err="1"/>
            <a:t>sa</a:t>
          </a:r>
          <a:r>
            <a:rPr lang="en-US" dirty="0"/>
            <a:t> ne </a:t>
          </a:r>
          <a:r>
            <a:rPr lang="en-US" dirty="0" err="1"/>
            <a:t>duca</a:t>
          </a:r>
          <a:r>
            <a:rPr lang="en-US" dirty="0"/>
            <a:t> la </a:t>
          </a:r>
          <a:r>
            <a:rPr lang="en-US" dirty="0" err="1"/>
            <a:t>concluzia</a:t>
          </a:r>
          <a:r>
            <a:rPr lang="en-US" dirty="0"/>
            <a:t> ca </a:t>
          </a:r>
          <a:r>
            <a:rPr lang="en-US" dirty="0" err="1"/>
            <a:t>situatiile</a:t>
          </a:r>
          <a:r>
            <a:rPr lang="en-US" dirty="0"/>
            <a:t> </a:t>
          </a:r>
          <a:r>
            <a:rPr lang="en-US" dirty="0" err="1"/>
            <a:t>financiare</a:t>
          </a:r>
          <a:r>
            <a:rPr lang="en-US" dirty="0"/>
            <a:t> ale </a:t>
          </a:r>
          <a:r>
            <a:rPr lang="en-US" dirty="0" err="1"/>
            <a:t>societatii</a:t>
          </a:r>
          <a:r>
            <a:rPr lang="en-US" dirty="0"/>
            <a:t> </a:t>
          </a:r>
          <a:r>
            <a:rPr lang="ro-RO" dirty="0"/>
            <a:t>la data de 31 decembrie 20</a:t>
          </a:r>
          <a:r>
            <a:rPr lang="en-GB" dirty="0"/>
            <a:t>21</a:t>
          </a:r>
          <a:r>
            <a:rPr lang="ro-RO" dirty="0"/>
            <a:t> </a:t>
          </a:r>
          <a:r>
            <a:rPr lang="en-US" dirty="0" err="1"/>
            <a:t>contin</a:t>
          </a:r>
          <a:r>
            <a:rPr lang="en-US" dirty="0"/>
            <a:t> </a:t>
          </a:r>
          <a:r>
            <a:rPr lang="en-US" dirty="0" err="1"/>
            <a:t>denaturari</a:t>
          </a:r>
          <a:r>
            <a:rPr lang="en-US" dirty="0"/>
            <a:t> </a:t>
          </a:r>
          <a:r>
            <a:rPr lang="en-US" dirty="0" err="1"/>
            <a:t>semnificative</a:t>
          </a:r>
          <a:r>
            <a:rPr lang="en-US" dirty="0"/>
            <a:t>.</a:t>
          </a:r>
          <a:endParaRPr lang="ro-RO" dirty="0"/>
        </a:p>
      </dgm:t>
    </dgm:pt>
    <dgm:pt modelId="{78D79D7B-D4C1-4E0E-926D-D0694AED9D39}" type="parTrans" cxnId="{B4C40A81-88D9-4315-83D9-2043CB604408}">
      <dgm:prSet/>
      <dgm:spPr/>
      <dgm:t>
        <a:bodyPr/>
        <a:lstStyle/>
        <a:p>
          <a:endParaRPr lang="ro-RO"/>
        </a:p>
      </dgm:t>
    </dgm:pt>
    <dgm:pt modelId="{56FAA702-9EC7-4006-B59F-FCAEE4F2C1F1}" type="sibTrans" cxnId="{B4C40A81-88D9-4315-83D9-2043CB604408}">
      <dgm:prSet/>
      <dgm:spPr/>
      <dgm:t>
        <a:bodyPr/>
        <a:lstStyle/>
        <a:p>
          <a:endParaRPr lang="ro-RO"/>
        </a:p>
      </dgm:t>
    </dgm:pt>
    <dgm:pt modelId="{585503F0-B336-47DD-8E2B-4DC5FCAB7AB6}">
      <dgm:prSet phldrT="[Text]"/>
      <dgm:spPr/>
      <dgm:t>
        <a:bodyPr/>
        <a:lstStyle/>
        <a:p>
          <a:endParaRPr lang="ro-RO" dirty="0"/>
        </a:p>
      </dgm:t>
    </dgm:pt>
    <dgm:pt modelId="{1B70F08E-418C-4DE3-B5EE-EDD0C9245CDC}" type="parTrans" cxnId="{ED28E633-712E-4EE2-9C34-27F415D6E938}">
      <dgm:prSet/>
      <dgm:spPr/>
      <dgm:t>
        <a:bodyPr/>
        <a:lstStyle/>
        <a:p>
          <a:endParaRPr lang="ro-RO"/>
        </a:p>
      </dgm:t>
    </dgm:pt>
    <dgm:pt modelId="{AB2BC014-9470-41D3-88E1-85AAE9140739}" type="sibTrans" cxnId="{ED28E633-712E-4EE2-9C34-27F415D6E938}">
      <dgm:prSet/>
      <dgm:spPr/>
      <dgm:t>
        <a:bodyPr/>
        <a:lstStyle/>
        <a:p>
          <a:endParaRPr lang="ro-RO"/>
        </a:p>
      </dgm:t>
    </dgm:pt>
    <dgm:pt modelId="{4C837344-EC30-46C4-BEDD-01AD451DA3AF}">
      <dgm:prSet phldrT="[Text]"/>
      <dgm:spPr/>
      <dgm:t>
        <a:bodyPr/>
        <a:lstStyle/>
        <a:p>
          <a:endParaRPr lang="ro-RO" dirty="0"/>
        </a:p>
      </dgm:t>
    </dgm:pt>
    <dgm:pt modelId="{D4236185-9B2D-4718-848E-2B3499ADEE92}" type="parTrans" cxnId="{412EDD7B-05AE-495E-A2A6-514891F65857}">
      <dgm:prSet/>
      <dgm:spPr/>
      <dgm:t>
        <a:bodyPr/>
        <a:lstStyle/>
        <a:p>
          <a:endParaRPr lang="ro-RO"/>
        </a:p>
      </dgm:t>
    </dgm:pt>
    <dgm:pt modelId="{E749B58C-1D47-4C4A-BB7F-B86359B7C1B7}" type="sibTrans" cxnId="{412EDD7B-05AE-495E-A2A6-514891F65857}">
      <dgm:prSet/>
      <dgm:spPr/>
      <dgm:t>
        <a:bodyPr/>
        <a:lstStyle/>
        <a:p>
          <a:endParaRPr lang="ro-RO"/>
        </a:p>
      </dgm:t>
    </dgm:pt>
    <dgm:pt modelId="{60A0098C-F508-42E3-9598-9C30E4EF3507}">
      <dgm:prSet/>
      <dgm:spPr/>
      <dgm:t>
        <a:bodyPr/>
        <a:lstStyle/>
        <a:p>
          <a:pPr>
            <a:buFont typeface="Arial" panose="020B0604020202020204" pitchFamily="34" charset="0"/>
            <a:buChar char="•"/>
          </a:pPr>
          <a:r>
            <a:rPr lang="ro-RO" dirty="0"/>
            <a:t>In opinia noastra, situatiile financiare [</a:t>
          </a:r>
          <a:r>
            <a:rPr lang="ro-RO" i="1" dirty="0"/>
            <a:t>individuale/consolidate</a:t>
          </a:r>
          <a:r>
            <a:rPr lang="ro-RO" dirty="0"/>
            <a:t>] anexate ofera o imagine fidela a pozitiei financiare  a Societatii la data de 31 decembrie 20</a:t>
          </a:r>
          <a:r>
            <a:rPr lang="en-GB" dirty="0"/>
            <a:t>21</a:t>
          </a:r>
          <a:r>
            <a:rPr lang="ro-RO" dirty="0"/>
            <a:t> precum si a performantei financiare si a fluxurilor de trezorerie pentru exercitiul financiar incheiat la aceasta data,  in conformitate cu </a:t>
          </a:r>
          <a:r>
            <a:rPr lang="en-US" dirty="0"/>
            <a:t>IFRS / RO GAAP</a:t>
          </a:r>
          <a:r>
            <a:rPr lang="ro-RO" dirty="0"/>
            <a:t>. </a:t>
          </a:r>
        </a:p>
      </dgm:t>
    </dgm:pt>
    <dgm:pt modelId="{1EC76E67-1718-462F-9F05-96A2D61F30D6}" type="parTrans" cxnId="{FE5BBA8D-A1C7-455A-B7B1-7119734147E9}">
      <dgm:prSet/>
      <dgm:spPr/>
      <dgm:t>
        <a:bodyPr/>
        <a:lstStyle/>
        <a:p>
          <a:endParaRPr lang="ro-RO"/>
        </a:p>
      </dgm:t>
    </dgm:pt>
    <dgm:pt modelId="{10B03DC8-0A62-4B0A-8EB5-16DB238A9153}" type="sibTrans" cxnId="{FE5BBA8D-A1C7-455A-B7B1-7119734147E9}">
      <dgm:prSet/>
      <dgm:spPr/>
      <dgm:t>
        <a:bodyPr/>
        <a:lstStyle/>
        <a:p>
          <a:endParaRPr lang="ro-RO"/>
        </a:p>
      </dgm:t>
    </dgm:pt>
    <dgm:pt modelId="{49E184DE-AAE7-4CD1-8249-7884F5642506}">
      <dgm:prSet phldrT="[Text]"/>
      <dgm:spPr/>
      <dgm:t>
        <a:bodyPr/>
        <a:lstStyle/>
        <a:p>
          <a:r>
            <a:rPr lang="en-US" dirty="0"/>
            <a:t>Nu se da o </a:t>
          </a:r>
          <a:r>
            <a:rPr lang="en-US" dirty="0" err="1"/>
            <a:t>opinie</a:t>
          </a:r>
          <a:r>
            <a:rPr lang="en-US" dirty="0"/>
            <a:t> </a:t>
          </a:r>
          <a:r>
            <a:rPr lang="en-US" dirty="0" err="1"/>
            <a:t>dar</a:t>
          </a:r>
          <a:r>
            <a:rPr lang="en-US" dirty="0"/>
            <a:t> </a:t>
          </a:r>
          <a:r>
            <a:rPr lang="en-US" dirty="0" err="1"/>
            <a:t>este</a:t>
          </a:r>
          <a:r>
            <a:rPr lang="en-US" dirty="0"/>
            <a:t> </a:t>
          </a:r>
          <a:r>
            <a:rPr lang="en-US" dirty="0" err="1"/>
            <a:t>oferita</a:t>
          </a:r>
          <a:r>
            <a:rPr lang="en-US" dirty="0"/>
            <a:t> </a:t>
          </a:r>
          <a:r>
            <a:rPr lang="en-US" dirty="0" err="1"/>
            <a:t>asigurare</a:t>
          </a:r>
          <a:r>
            <a:rPr lang="en-US" dirty="0"/>
            <a:t> ca </a:t>
          </a:r>
          <a:r>
            <a:rPr lang="en-US" dirty="0" err="1"/>
            <a:t>informatia</a:t>
          </a:r>
          <a:r>
            <a:rPr lang="en-US" dirty="0"/>
            <a:t> pare </a:t>
          </a:r>
          <a:r>
            <a:rPr lang="en-US" dirty="0" err="1"/>
            <a:t>rezonabila</a:t>
          </a:r>
          <a:r>
            <a:rPr lang="en-US" dirty="0"/>
            <a:t>.</a:t>
          </a:r>
          <a:endParaRPr lang="ro-RO" dirty="0"/>
        </a:p>
      </dgm:t>
    </dgm:pt>
    <dgm:pt modelId="{BA2ABC61-6E81-4EC3-9D27-C584BE451BA0}" type="parTrans" cxnId="{E92BF127-1C35-47DC-8929-318F9FE1905C}">
      <dgm:prSet/>
      <dgm:spPr/>
      <dgm:t>
        <a:bodyPr/>
        <a:lstStyle/>
        <a:p>
          <a:endParaRPr lang="ro-RO"/>
        </a:p>
      </dgm:t>
    </dgm:pt>
    <dgm:pt modelId="{2B3061BB-E44F-48D5-8660-774A1E938371}" type="sibTrans" cxnId="{E92BF127-1C35-47DC-8929-318F9FE1905C}">
      <dgm:prSet/>
      <dgm:spPr/>
      <dgm:t>
        <a:bodyPr/>
        <a:lstStyle/>
        <a:p>
          <a:endParaRPr lang="ro-RO"/>
        </a:p>
      </dgm:t>
    </dgm:pt>
    <dgm:pt modelId="{5343BFD9-6476-459B-8A67-991C79A7CE58}" type="pres">
      <dgm:prSet presAssocID="{60AC8395-BD44-4C0E-86E3-05DCBEE150EA}" presName="Name0" presStyleCnt="0">
        <dgm:presLayoutVars>
          <dgm:dir/>
          <dgm:animLvl val="lvl"/>
          <dgm:resizeHandles val="exact"/>
        </dgm:presLayoutVars>
      </dgm:prSet>
      <dgm:spPr/>
      <dgm:t>
        <a:bodyPr/>
        <a:lstStyle/>
        <a:p>
          <a:endParaRPr lang="en-US"/>
        </a:p>
      </dgm:t>
    </dgm:pt>
    <dgm:pt modelId="{64983458-723D-4F21-9852-6D1C626A1E4B}" type="pres">
      <dgm:prSet presAssocID="{F8BCC9AA-9C5A-43DA-BC90-EDE10C6FD1C7}" presName="composite" presStyleCnt="0"/>
      <dgm:spPr/>
    </dgm:pt>
    <dgm:pt modelId="{13EC325C-F5FF-4E21-B0BA-03B38896DF8E}" type="pres">
      <dgm:prSet presAssocID="{F8BCC9AA-9C5A-43DA-BC90-EDE10C6FD1C7}" presName="parTx" presStyleLbl="alignNode1" presStyleIdx="0" presStyleCnt="2">
        <dgm:presLayoutVars>
          <dgm:chMax val="0"/>
          <dgm:chPref val="0"/>
          <dgm:bulletEnabled val="1"/>
        </dgm:presLayoutVars>
      </dgm:prSet>
      <dgm:spPr/>
      <dgm:t>
        <a:bodyPr/>
        <a:lstStyle/>
        <a:p>
          <a:endParaRPr lang="en-US"/>
        </a:p>
      </dgm:t>
    </dgm:pt>
    <dgm:pt modelId="{9A232E9F-5646-4296-8799-9B942355C23B}" type="pres">
      <dgm:prSet presAssocID="{F8BCC9AA-9C5A-43DA-BC90-EDE10C6FD1C7}" presName="desTx" presStyleLbl="alignAccFollowNode1" presStyleIdx="0" presStyleCnt="2">
        <dgm:presLayoutVars>
          <dgm:bulletEnabled val="1"/>
        </dgm:presLayoutVars>
      </dgm:prSet>
      <dgm:spPr/>
      <dgm:t>
        <a:bodyPr/>
        <a:lstStyle/>
        <a:p>
          <a:endParaRPr lang="en-US"/>
        </a:p>
      </dgm:t>
    </dgm:pt>
    <dgm:pt modelId="{C614395E-FE33-40B9-B02A-2BA2D9009950}" type="pres">
      <dgm:prSet presAssocID="{B5D22AA3-87B8-49B6-9AEB-156E2F79972A}" presName="space" presStyleCnt="0"/>
      <dgm:spPr/>
    </dgm:pt>
    <dgm:pt modelId="{B0B5B21E-726F-4732-93E4-8D16E3D026D3}" type="pres">
      <dgm:prSet presAssocID="{AB6D74EC-8C1A-4742-A1E3-B34C17388E61}" presName="composite" presStyleCnt="0"/>
      <dgm:spPr/>
    </dgm:pt>
    <dgm:pt modelId="{92C4C0BA-6672-474B-93E0-B044A7EBAFEB}" type="pres">
      <dgm:prSet presAssocID="{AB6D74EC-8C1A-4742-A1E3-B34C17388E61}" presName="parTx" presStyleLbl="alignNode1" presStyleIdx="1" presStyleCnt="2">
        <dgm:presLayoutVars>
          <dgm:chMax val="0"/>
          <dgm:chPref val="0"/>
          <dgm:bulletEnabled val="1"/>
        </dgm:presLayoutVars>
      </dgm:prSet>
      <dgm:spPr/>
      <dgm:t>
        <a:bodyPr/>
        <a:lstStyle/>
        <a:p>
          <a:endParaRPr lang="en-US"/>
        </a:p>
      </dgm:t>
    </dgm:pt>
    <dgm:pt modelId="{8CBD15AF-3075-4387-80B9-99A8EB42D756}" type="pres">
      <dgm:prSet presAssocID="{AB6D74EC-8C1A-4742-A1E3-B34C17388E61}" presName="desTx" presStyleLbl="alignAccFollowNode1" presStyleIdx="1" presStyleCnt="2">
        <dgm:presLayoutVars>
          <dgm:bulletEnabled val="1"/>
        </dgm:presLayoutVars>
      </dgm:prSet>
      <dgm:spPr/>
      <dgm:t>
        <a:bodyPr/>
        <a:lstStyle/>
        <a:p>
          <a:endParaRPr lang="en-US"/>
        </a:p>
      </dgm:t>
    </dgm:pt>
  </dgm:ptLst>
  <dgm:cxnLst>
    <dgm:cxn modelId="{1F3D00CA-A3E0-43BA-98F2-C6ADE5399F0E}" type="presOf" srcId="{60AC8395-BD44-4C0E-86E3-05DCBEE150EA}" destId="{5343BFD9-6476-459B-8A67-991C79A7CE58}" srcOrd="0" destOrd="0" presId="urn:microsoft.com/office/officeart/2005/8/layout/hList1"/>
    <dgm:cxn modelId="{4B60D3E4-22C2-422B-B10E-7E06FD544113}" srcId="{60AC8395-BD44-4C0E-86E3-05DCBEE150EA}" destId="{AB6D74EC-8C1A-4742-A1E3-B34C17388E61}" srcOrd="1" destOrd="0" parTransId="{9BBF535F-22BE-448A-830B-6A6EEEB57239}" sibTransId="{EC5DD157-F406-4112-8CC2-19000241232F}"/>
    <dgm:cxn modelId="{ED28E633-712E-4EE2-9C34-27F415D6E938}" srcId="{F8BCC9AA-9C5A-43DA-BC90-EDE10C6FD1C7}" destId="{585503F0-B336-47DD-8E2B-4DC5FCAB7AB6}" srcOrd="3" destOrd="0" parTransId="{1B70F08E-418C-4DE3-B5EE-EDD0C9245CDC}" sibTransId="{AB2BC014-9470-41D3-88E1-85AAE9140739}"/>
    <dgm:cxn modelId="{219D3671-424C-4765-9766-26C1BE7362BA}" srcId="{60AC8395-BD44-4C0E-86E3-05DCBEE150EA}" destId="{F8BCC9AA-9C5A-43DA-BC90-EDE10C6FD1C7}" srcOrd="0" destOrd="0" parTransId="{80700A27-AB72-4EDE-A18A-B815105A4AF2}" sibTransId="{B5D22AA3-87B8-49B6-9AEB-156E2F79972A}"/>
    <dgm:cxn modelId="{4039BE16-39C6-4924-AA91-C02A19510EE9}" type="presOf" srcId="{49E184DE-AAE7-4CD1-8249-7884F5642506}" destId="{8CBD15AF-3075-4387-80B9-99A8EB42D756}" srcOrd="0" destOrd="1" presId="urn:microsoft.com/office/officeart/2005/8/layout/hList1"/>
    <dgm:cxn modelId="{FE5BBA8D-A1C7-455A-B7B1-7119734147E9}" srcId="{F8BCC9AA-9C5A-43DA-BC90-EDE10C6FD1C7}" destId="{60A0098C-F508-42E3-9598-9C30E4EF3507}" srcOrd="1" destOrd="0" parTransId="{1EC76E67-1718-462F-9F05-96A2D61F30D6}" sibTransId="{10B03DC8-0A62-4B0A-8EB5-16DB238A9153}"/>
    <dgm:cxn modelId="{C0E17706-2964-4977-AF8F-F7775FF5CA64}" type="presOf" srcId="{60A0098C-F508-42E3-9598-9C30E4EF3507}" destId="{9A232E9F-5646-4296-8799-9B942355C23B}" srcOrd="0" destOrd="1" presId="urn:microsoft.com/office/officeart/2005/8/layout/hList1"/>
    <dgm:cxn modelId="{8D5139C7-304A-4FA4-8003-48A2D10B2775}" type="presOf" srcId="{585503F0-B336-47DD-8E2B-4DC5FCAB7AB6}" destId="{9A232E9F-5646-4296-8799-9B942355C23B}" srcOrd="0" destOrd="3" presId="urn:microsoft.com/office/officeart/2005/8/layout/hList1"/>
    <dgm:cxn modelId="{ECE5E080-A2AD-428A-A50D-59AA1BE25B6E}" type="presOf" srcId="{AB6D74EC-8C1A-4742-A1E3-B34C17388E61}" destId="{92C4C0BA-6672-474B-93E0-B044A7EBAFEB}" srcOrd="0" destOrd="0" presId="urn:microsoft.com/office/officeart/2005/8/layout/hList1"/>
    <dgm:cxn modelId="{412EDD7B-05AE-495E-A2A6-514891F65857}" srcId="{F8BCC9AA-9C5A-43DA-BC90-EDE10C6FD1C7}" destId="{4C837344-EC30-46C4-BEDD-01AD451DA3AF}" srcOrd="2" destOrd="0" parTransId="{D4236185-9B2D-4718-848E-2B3499ADEE92}" sibTransId="{E749B58C-1D47-4C4A-BB7F-B86359B7C1B7}"/>
    <dgm:cxn modelId="{E92BF127-1C35-47DC-8929-318F9FE1905C}" srcId="{AB6D74EC-8C1A-4742-A1E3-B34C17388E61}" destId="{49E184DE-AAE7-4CD1-8249-7884F5642506}" srcOrd="1" destOrd="0" parTransId="{BA2ABC61-6E81-4EC3-9D27-C584BE451BA0}" sibTransId="{2B3061BB-E44F-48D5-8660-774A1E938371}"/>
    <dgm:cxn modelId="{731A30A5-DE17-4462-AD1B-A852752B319E}" srcId="{F8BCC9AA-9C5A-43DA-BC90-EDE10C6FD1C7}" destId="{7BAE836F-6876-4DF2-81C4-123654D2728F}" srcOrd="0" destOrd="0" parTransId="{D4C04DCA-6DE2-45AB-8EF4-51E03FD4732B}" sibTransId="{5065857F-FC82-49DA-BF08-4B7840C04AD7}"/>
    <dgm:cxn modelId="{2F366256-682D-4B17-9991-DBBD3D537B52}" type="presOf" srcId="{4C837344-EC30-46C4-BEDD-01AD451DA3AF}" destId="{9A232E9F-5646-4296-8799-9B942355C23B}" srcOrd="0" destOrd="2" presId="urn:microsoft.com/office/officeart/2005/8/layout/hList1"/>
    <dgm:cxn modelId="{A3A9156A-19DD-4051-B20E-7D21EA657BCD}" type="presOf" srcId="{E2F56566-A8C4-4421-A66C-D7E1BC52CB04}" destId="{8CBD15AF-3075-4387-80B9-99A8EB42D756}" srcOrd="0" destOrd="0" presId="urn:microsoft.com/office/officeart/2005/8/layout/hList1"/>
    <dgm:cxn modelId="{B3450028-14D8-49F5-9E14-E4EB3DE4713A}" type="presOf" srcId="{7BAE836F-6876-4DF2-81C4-123654D2728F}" destId="{9A232E9F-5646-4296-8799-9B942355C23B}" srcOrd="0" destOrd="0" presId="urn:microsoft.com/office/officeart/2005/8/layout/hList1"/>
    <dgm:cxn modelId="{B4C40A81-88D9-4315-83D9-2043CB604408}" srcId="{AB6D74EC-8C1A-4742-A1E3-B34C17388E61}" destId="{E2F56566-A8C4-4421-A66C-D7E1BC52CB04}" srcOrd="0" destOrd="0" parTransId="{78D79D7B-D4C1-4E0E-926D-D0694AED9D39}" sibTransId="{56FAA702-9EC7-4006-B59F-FCAEE4F2C1F1}"/>
    <dgm:cxn modelId="{FABC61EB-2A25-415F-BF28-7D953F2CA16F}" type="presOf" srcId="{F8BCC9AA-9C5A-43DA-BC90-EDE10C6FD1C7}" destId="{13EC325C-F5FF-4E21-B0BA-03B38896DF8E}" srcOrd="0" destOrd="0" presId="urn:microsoft.com/office/officeart/2005/8/layout/hList1"/>
    <dgm:cxn modelId="{97BB611A-1211-4367-8F4A-AA658598994D}" type="presParOf" srcId="{5343BFD9-6476-459B-8A67-991C79A7CE58}" destId="{64983458-723D-4F21-9852-6D1C626A1E4B}" srcOrd="0" destOrd="0" presId="urn:microsoft.com/office/officeart/2005/8/layout/hList1"/>
    <dgm:cxn modelId="{F4940C5C-B14F-4AEE-B912-8350D6E86EF1}" type="presParOf" srcId="{64983458-723D-4F21-9852-6D1C626A1E4B}" destId="{13EC325C-F5FF-4E21-B0BA-03B38896DF8E}" srcOrd="0" destOrd="0" presId="urn:microsoft.com/office/officeart/2005/8/layout/hList1"/>
    <dgm:cxn modelId="{CA6106F5-C6C6-4ADE-8E18-1E4C89102092}" type="presParOf" srcId="{64983458-723D-4F21-9852-6D1C626A1E4B}" destId="{9A232E9F-5646-4296-8799-9B942355C23B}" srcOrd="1" destOrd="0" presId="urn:microsoft.com/office/officeart/2005/8/layout/hList1"/>
    <dgm:cxn modelId="{69956F8C-603C-4BA3-A615-F61D362F765E}" type="presParOf" srcId="{5343BFD9-6476-459B-8A67-991C79A7CE58}" destId="{C614395E-FE33-40B9-B02A-2BA2D9009950}" srcOrd="1" destOrd="0" presId="urn:microsoft.com/office/officeart/2005/8/layout/hList1"/>
    <dgm:cxn modelId="{E982FFE5-E803-4679-BBE7-06843D1CEC5E}" type="presParOf" srcId="{5343BFD9-6476-459B-8A67-991C79A7CE58}" destId="{B0B5B21E-726F-4732-93E4-8D16E3D026D3}" srcOrd="2" destOrd="0" presId="urn:microsoft.com/office/officeart/2005/8/layout/hList1"/>
    <dgm:cxn modelId="{204A85F2-E177-4513-9BEC-3E9C542A09EE}" type="presParOf" srcId="{B0B5B21E-726F-4732-93E4-8D16E3D026D3}" destId="{92C4C0BA-6672-474B-93E0-B044A7EBAFEB}" srcOrd="0" destOrd="0" presId="urn:microsoft.com/office/officeart/2005/8/layout/hList1"/>
    <dgm:cxn modelId="{1571E73E-9E3F-4882-90C4-7474B9BB995B}" type="presParOf" srcId="{B0B5B21E-726F-4732-93E4-8D16E3D026D3}" destId="{8CBD15AF-3075-4387-80B9-99A8EB42D75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AC8395-BD44-4C0E-86E3-05DCBEE150EA}"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ro-RO"/>
        </a:p>
      </dgm:t>
    </dgm:pt>
    <dgm:pt modelId="{F8BCC9AA-9C5A-43DA-BC90-EDE10C6FD1C7}">
      <dgm:prSet phldrT="[Text]"/>
      <dgm:spPr/>
      <dgm:t>
        <a:bodyPr/>
        <a:lstStyle/>
        <a:p>
          <a:r>
            <a:rPr lang="en-US" dirty="0" err="1"/>
            <a:t>Proceduri</a:t>
          </a:r>
          <a:r>
            <a:rPr lang="en-US" dirty="0"/>
            <a:t> </a:t>
          </a:r>
          <a:r>
            <a:rPr lang="en-US" dirty="0" err="1"/>
            <a:t>convenite</a:t>
          </a:r>
          <a:endParaRPr lang="ro-RO" dirty="0"/>
        </a:p>
      </dgm:t>
    </dgm:pt>
    <dgm:pt modelId="{80700A27-AB72-4EDE-A18A-B815105A4AF2}" type="parTrans" cxnId="{219D3671-424C-4765-9766-26C1BE7362BA}">
      <dgm:prSet/>
      <dgm:spPr/>
      <dgm:t>
        <a:bodyPr/>
        <a:lstStyle/>
        <a:p>
          <a:endParaRPr lang="ro-RO"/>
        </a:p>
      </dgm:t>
    </dgm:pt>
    <dgm:pt modelId="{B5D22AA3-87B8-49B6-9AEB-156E2F79972A}" type="sibTrans" cxnId="{219D3671-424C-4765-9766-26C1BE7362BA}">
      <dgm:prSet/>
      <dgm:spPr/>
      <dgm:t>
        <a:bodyPr/>
        <a:lstStyle/>
        <a:p>
          <a:endParaRPr lang="ro-RO"/>
        </a:p>
      </dgm:t>
    </dgm:pt>
    <dgm:pt modelId="{7BAE836F-6876-4DF2-81C4-123654D2728F}">
      <dgm:prSet phldrT="[Text]"/>
      <dgm:spPr/>
      <dgm:t>
        <a:bodyPr/>
        <a:lstStyle/>
        <a:p>
          <a:r>
            <a:rPr lang="en-US" dirty="0" err="1"/>
            <a:t>Noi</a:t>
          </a:r>
          <a:r>
            <a:rPr lang="en-US" dirty="0"/>
            <a:t> am </a:t>
          </a:r>
          <a:r>
            <a:rPr lang="en-US" dirty="0" err="1"/>
            <a:t>efectuat</a:t>
          </a:r>
          <a:r>
            <a:rPr lang="en-US" dirty="0"/>
            <a:t> </a:t>
          </a:r>
          <a:r>
            <a:rPr lang="en-US" dirty="0" err="1"/>
            <a:t>urmatoarele</a:t>
          </a:r>
          <a:r>
            <a:rPr lang="en-US" dirty="0"/>
            <a:t> </a:t>
          </a:r>
          <a:r>
            <a:rPr lang="en-US" dirty="0" err="1"/>
            <a:t>proceduri</a:t>
          </a:r>
          <a:r>
            <a:rPr lang="en-US" dirty="0"/>
            <a:t> </a:t>
          </a:r>
          <a:r>
            <a:rPr lang="en-US" dirty="0" err="1"/>
            <a:t>prezentate</a:t>
          </a:r>
          <a:r>
            <a:rPr lang="en-US" dirty="0"/>
            <a:t> </a:t>
          </a:r>
          <a:r>
            <a:rPr lang="en-US" dirty="0" err="1"/>
            <a:t>mai</a:t>
          </a:r>
          <a:r>
            <a:rPr lang="en-US" dirty="0"/>
            <a:t> </a:t>
          </a:r>
          <a:r>
            <a:rPr lang="en-US" dirty="0" err="1"/>
            <a:t>jos</a:t>
          </a:r>
          <a:r>
            <a:rPr lang="en-US" dirty="0"/>
            <a:t>: </a:t>
          </a:r>
          <a:endParaRPr lang="ro-RO" dirty="0"/>
        </a:p>
      </dgm:t>
    </dgm:pt>
    <dgm:pt modelId="{D4C04DCA-6DE2-45AB-8EF4-51E03FD4732B}" type="parTrans" cxnId="{731A30A5-DE17-4462-AD1B-A852752B319E}">
      <dgm:prSet/>
      <dgm:spPr/>
      <dgm:t>
        <a:bodyPr/>
        <a:lstStyle/>
        <a:p>
          <a:endParaRPr lang="ro-RO"/>
        </a:p>
      </dgm:t>
    </dgm:pt>
    <dgm:pt modelId="{5065857F-FC82-49DA-BF08-4B7840C04AD7}" type="sibTrans" cxnId="{731A30A5-DE17-4462-AD1B-A852752B319E}">
      <dgm:prSet/>
      <dgm:spPr/>
      <dgm:t>
        <a:bodyPr/>
        <a:lstStyle/>
        <a:p>
          <a:endParaRPr lang="ro-RO"/>
        </a:p>
      </dgm:t>
    </dgm:pt>
    <dgm:pt modelId="{AB6D74EC-8C1A-4742-A1E3-B34C17388E61}">
      <dgm:prSet phldrT="[Text]"/>
      <dgm:spPr/>
      <dgm:t>
        <a:bodyPr/>
        <a:lstStyle/>
        <a:p>
          <a:r>
            <a:rPr lang="en-US" dirty="0" err="1"/>
            <a:t>Misiuni</a:t>
          </a:r>
          <a:r>
            <a:rPr lang="en-US" dirty="0"/>
            <a:t> de </a:t>
          </a:r>
          <a:r>
            <a:rPr lang="en-US" dirty="0" err="1"/>
            <a:t>compilare</a:t>
          </a:r>
          <a:endParaRPr lang="ro-RO" dirty="0"/>
        </a:p>
      </dgm:t>
    </dgm:pt>
    <dgm:pt modelId="{9BBF535F-22BE-448A-830B-6A6EEEB57239}" type="parTrans" cxnId="{4B60D3E4-22C2-422B-B10E-7E06FD544113}">
      <dgm:prSet/>
      <dgm:spPr/>
      <dgm:t>
        <a:bodyPr/>
        <a:lstStyle/>
        <a:p>
          <a:endParaRPr lang="ro-RO"/>
        </a:p>
      </dgm:t>
    </dgm:pt>
    <dgm:pt modelId="{EC5DD157-F406-4112-8CC2-19000241232F}" type="sibTrans" cxnId="{4B60D3E4-22C2-422B-B10E-7E06FD544113}">
      <dgm:prSet/>
      <dgm:spPr/>
      <dgm:t>
        <a:bodyPr/>
        <a:lstStyle/>
        <a:p>
          <a:endParaRPr lang="ro-RO"/>
        </a:p>
      </dgm:t>
    </dgm:pt>
    <dgm:pt modelId="{E2F56566-A8C4-4421-A66C-D7E1BC52CB04}">
      <dgm:prSet phldrT="[Text]"/>
      <dgm:spPr/>
      <dgm:t>
        <a:bodyPr/>
        <a:lstStyle/>
        <a:p>
          <a:r>
            <a:rPr lang="en-US" dirty="0"/>
            <a:t>[…]</a:t>
          </a:r>
          <a:endParaRPr lang="ro-RO" dirty="0"/>
        </a:p>
      </dgm:t>
    </dgm:pt>
    <dgm:pt modelId="{78D79D7B-D4C1-4E0E-926D-D0694AED9D39}" type="parTrans" cxnId="{B4C40A81-88D9-4315-83D9-2043CB604408}">
      <dgm:prSet/>
      <dgm:spPr/>
      <dgm:t>
        <a:bodyPr/>
        <a:lstStyle/>
        <a:p>
          <a:endParaRPr lang="ro-RO"/>
        </a:p>
      </dgm:t>
    </dgm:pt>
    <dgm:pt modelId="{56FAA702-9EC7-4006-B59F-FCAEE4F2C1F1}" type="sibTrans" cxnId="{B4C40A81-88D9-4315-83D9-2043CB604408}">
      <dgm:prSet/>
      <dgm:spPr/>
      <dgm:t>
        <a:bodyPr/>
        <a:lstStyle/>
        <a:p>
          <a:endParaRPr lang="ro-RO"/>
        </a:p>
      </dgm:t>
    </dgm:pt>
    <dgm:pt modelId="{B8127DEF-1995-4180-BC07-B94B5ABDF36B}">
      <dgm:prSet phldrT="[Text]"/>
      <dgm:spPr/>
      <dgm:t>
        <a:bodyPr/>
        <a:lstStyle/>
        <a:p>
          <a:r>
            <a:rPr lang="ro-RO" dirty="0"/>
            <a:t>Deoarece o misiune de compilare nu este </a:t>
          </a:r>
          <a:r>
            <a:rPr lang="en-US" dirty="0"/>
            <a:t>una </a:t>
          </a:r>
          <a:r>
            <a:rPr lang="ro-RO" dirty="0"/>
            <a:t>de asigurare, practicianului nu i se solicită să verifice acurateţea sau exhaustivitatea informaţiilor furnizate de conducere, în contextul compilării şi</a:t>
          </a:r>
          <a:r>
            <a:rPr lang="en-US" dirty="0"/>
            <a:t> </a:t>
          </a:r>
          <a:r>
            <a:rPr lang="en-US" dirty="0" err="1"/>
            <a:t>i</a:t>
          </a:r>
          <a:r>
            <a:rPr lang="ro-RO" dirty="0"/>
            <a:t>n consecinţă, practicianul nu exprimă o opinie de audit sau o concluzie de revizuire cu privire la măsura în care informaţiile financiare sunt întocmite în conformitate cu cadrul de raportare financiară aplicabil</a:t>
          </a:r>
          <a:r>
            <a:rPr lang="en-US" dirty="0"/>
            <a:t>.</a:t>
          </a:r>
          <a:endParaRPr lang="ro-RO" dirty="0"/>
        </a:p>
      </dgm:t>
    </dgm:pt>
    <dgm:pt modelId="{92A544DC-74A3-49EB-B982-88D9D614BE73}" type="parTrans" cxnId="{C44A6D73-DB17-47E8-A54F-A4842FF4950F}">
      <dgm:prSet/>
      <dgm:spPr/>
      <dgm:t>
        <a:bodyPr/>
        <a:lstStyle/>
        <a:p>
          <a:endParaRPr lang="ro-RO"/>
        </a:p>
      </dgm:t>
    </dgm:pt>
    <dgm:pt modelId="{390FD421-4DB5-476F-95CB-A4D4D7A6B5D7}" type="sibTrans" cxnId="{C44A6D73-DB17-47E8-A54F-A4842FF4950F}">
      <dgm:prSet/>
      <dgm:spPr/>
      <dgm:t>
        <a:bodyPr/>
        <a:lstStyle/>
        <a:p>
          <a:endParaRPr lang="ro-RO"/>
        </a:p>
      </dgm:t>
    </dgm:pt>
    <dgm:pt modelId="{4485F196-64F2-4956-A707-2DDDC45348A2}">
      <dgm:prSet phldrT="[Text]"/>
      <dgm:spPr/>
      <dgm:t>
        <a:bodyPr/>
        <a:lstStyle/>
        <a:p>
          <a:r>
            <a:rPr lang="en-US" dirty="0"/>
            <a:t>[…]</a:t>
          </a:r>
          <a:endParaRPr lang="ro-RO" dirty="0"/>
        </a:p>
      </dgm:t>
    </dgm:pt>
    <dgm:pt modelId="{80681D63-CD2A-49C9-8885-BF713785C7D0}" type="parTrans" cxnId="{60AC93F4-CB54-4CC2-BBB2-EEEAB3AB4065}">
      <dgm:prSet/>
      <dgm:spPr/>
      <dgm:t>
        <a:bodyPr/>
        <a:lstStyle/>
        <a:p>
          <a:endParaRPr lang="ro-RO"/>
        </a:p>
      </dgm:t>
    </dgm:pt>
    <dgm:pt modelId="{2B92149B-107B-4755-AC3E-2FDA9A42DCF4}" type="sibTrans" cxnId="{60AC93F4-CB54-4CC2-BBB2-EEEAB3AB4065}">
      <dgm:prSet/>
      <dgm:spPr/>
      <dgm:t>
        <a:bodyPr/>
        <a:lstStyle/>
        <a:p>
          <a:endParaRPr lang="ro-RO"/>
        </a:p>
      </dgm:t>
    </dgm:pt>
    <dgm:pt modelId="{496C46DA-F24E-4C40-B8FF-B9180733F493}">
      <dgm:prSet/>
      <dgm:spPr/>
      <dgm:t>
        <a:bodyPr/>
        <a:lstStyle/>
        <a:p>
          <a:r>
            <a:rPr lang="en-US" dirty="0"/>
            <a:t>1…..</a:t>
          </a:r>
        </a:p>
      </dgm:t>
    </dgm:pt>
    <dgm:pt modelId="{F45F0F78-1FA2-4C8A-A0E6-D92A5E036EA2}" type="parTrans" cxnId="{FC7F015B-1873-4B5B-A656-E020F0B7361F}">
      <dgm:prSet/>
      <dgm:spPr/>
      <dgm:t>
        <a:bodyPr/>
        <a:lstStyle/>
        <a:p>
          <a:endParaRPr lang="ro-RO"/>
        </a:p>
      </dgm:t>
    </dgm:pt>
    <dgm:pt modelId="{66FFF81F-5480-465F-A486-0FDECF45148B}" type="sibTrans" cxnId="{FC7F015B-1873-4B5B-A656-E020F0B7361F}">
      <dgm:prSet/>
      <dgm:spPr/>
      <dgm:t>
        <a:bodyPr/>
        <a:lstStyle/>
        <a:p>
          <a:endParaRPr lang="ro-RO"/>
        </a:p>
      </dgm:t>
    </dgm:pt>
    <dgm:pt modelId="{6B214A1E-B290-4D32-B935-DDC415D97C4F}">
      <dgm:prSet/>
      <dgm:spPr/>
      <dgm:t>
        <a:bodyPr/>
        <a:lstStyle/>
        <a:p>
          <a:r>
            <a:rPr lang="en-US" dirty="0"/>
            <a:t>[…]</a:t>
          </a:r>
        </a:p>
      </dgm:t>
    </dgm:pt>
    <dgm:pt modelId="{F1E2BFA8-BA67-4F6B-B75C-0F09F9B52B34}" type="parTrans" cxnId="{A9AEE68A-DA2B-4D73-AA7A-079D5692E44A}">
      <dgm:prSet/>
      <dgm:spPr/>
      <dgm:t>
        <a:bodyPr/>
        <a:lstStyle/>
        <a:p>
          <a:endParaRPr lang="ro-RO"/>
        </a:p>
      </dgm:t>
    </dgm:pt>
    <dgm:pt modelId="{C37A4C98-8640-4CA0-AFBB-2A94FF40764F}" type="sibTrans" cxnId="{A9AEE68A-DA2B-4D73-AA7A-079D5692E44A}">
      <dgm:prSet/>
      <dgm:spPr/>
      <dgm:t>
        <a:bodyPr/>
        <a:lstStyle/>
        <a:p>
          <a:endParaRPr lang="ro-RO"/>
        </a:p>
      </dgm:t>
    </dgm:pt>
    <dgm:pt modelId="{82ABE8BD-5BA0-4268-B1BF-379B267C726E}">
      <dgm:prSet/>
      <dgm:spPr/>
      <dgm:t>
        <a:bodyPr/>
        <a:lstStyle/>
        <a:p>
          <a:endParaRPr lang="en-US" dirty="0"/>
        </a:p>
      </dgm:t>
    </dgm:pt>
    <dgm:pt modelId="{AFABEF44-9A8E-41BD-9CED-98A1060D7029}" type="parTrans" cxnId="{5A2C42D5-9ADB-4352-AC61-628254B7F0D2}">
      <dgm:prSet/>
      <dgm:spPr/>
      <dgm:t>
        <a:bodyPr/>
        <a:lstStyle/>
        <a:p>
          <a:endParaRPr lang="ro-RO"/>
        </a:p>
      </dgm:t>
    </dgm:pt>
    <dgm:pt modelId="{88C34940-5610-4EEE-80A4-B6AED497FC6E}" type="sibTrans" cxnId="{5A2C42D5-9ADB-4352-AC61-628254B7F0D2}">
      <dgm:prSet/>
      <dgm:spPr/>
      <dgm:t>
        <a:bodyPr/>
        <a:lstStyle/>
        <a:p>
          <a:endParaRPr lang="ro-RO"/>
        </a:p>
      </dgm:t>
    </dgm:pt>
    <dgm:pt modelId="{03228D5E-2C7B-4C0C-990A-E3CB2DF9C3BF}">
      <dgm:prSet/>
      <dgm:spPr/>
      <dgm:t>
        <a:bodyPr/>
        <a:lstStyle/>
        <a:p>
          <a:r>
            <a:rPr lang="en-US" dirty="0" err="1"/>
            <a:t>Raportam</a:t>
          </a:r>
          <a:r>
            <a:rPr lang="en-US" dirty="0"/>
            <a:t> </a:t>
          </a:r>
          <a:r>
            <a:rPr lang="en-US" dirty="0" err="1"/>
            <a:t>constatarile</a:t>
          </a:r>
          <a:r>
            <a:rPr lang="en-US" dirty="0"/>
            <a:t> </a:t>
          </a:r>
          <a:r>
            <a:rPr lang="en-US" dirty="0" err="1"/>
            <a:t>noatre</a:t>
          </a:r>
          <a:r>
            <a:rPr lang="en-US" dirty="0"/>
            <a:t> </a:t>
          </a:r>
          <a:r>
            <a:rPr lang="en-US" dirty="0" err="1"/>
            <a:t>mai</a:t>
          </a:r>
          <a:r>
            <a:rPr lang="en-US" dirty="0"/>
            <a:t> </a:t>
          </a:r>
          <a:r>
            <a:rPr lang="en-US" dirty="0" err="1"/>
            <a:t>jos</a:t>
          </a:r>
          <a:r>
            <a:rPr lang="en-US" dirty="0"/>
            <a:t>:</a:t>
          </a:r>
        </a:p>
      </dgm:t>
    </dgm:pt>
    <dgm:pt modelId="{9678864D-EE39-4FD6-AC2B-751F6AACC0B3}" type="parTrans" cxnId="{E1E1FAF3-4E71-4611-82E0-4826C4DF9F33}">
      <dgm:prSet/>
      <dgm:spPr/>
      <dgm:t>
        <a:bodyPr/>
        <a:lstStyle/>
        <a:p>
          <a:endParaRPr lang="ro-RO"/>
        </a:p>
      </dgm:t>
    </dgm:pt>
    <dgm:pt modelId="{1283EA6B-FFEE-4996-AAB6-2FF652DA5103}" type="sibTrans" cxnId="{E1E1FAF3-4E71-4611-82E0-4826C4DF9F33}">
      <dgm:prSet/>
      <dgm:spPr/>
      <dgm:t>
        <a:bodyPr/>
        <a:lstStyle/>
        <a:p>
          <a:endParaRPr lang="ro-RO"/>
        </a:p>
      </dgm:t>
    </dgm:pt>
    <dgm:pt modelId="{27ADB22C-A37C-450E-9E18-4F7F098C8E9E}">
      <dgm:prSet/>
      <dgm:spPr/>
      <dgm:t>
        <a:bodyPr/>
        <a:lstStyle/>
        <a:p>
          <a:r>
            <a:rPr lang="en-US" dirty="0"/>
            <a:t>[…]</a:t>
          </a:r>
          <a:endParaRPr lang="ro-RO" dirty="0"/>
        </a:p>
      </dgm:t>
    </dgm:pt>
    <dgm:pt modelId="{D24AB68D-942E-438D-849D-EDF8A3115E10}" type="parTrans" cxnId="{6BA169E1-E70A-4884-9259-E18197FBE094}">
      <dgm:prSet/>
      <dgm:spPr/>
      <dgm:t>
        <a:bodyPr/>
        <a:lstStyle/>
        <a:p>
          <a:endParaRPr lang="ro-RO"/>
        </a:p>
      </dgm:t>
    </dgm:pt>
    <dgm:pt modelId="{7F7301E5-CE0C-410F-A618-9F5121FAF0E6}" type="sibTrans" cxnId="{6BA169E1-E70A-4884-9259-E18197FBE094}">
      <dgm:prSet/>
      <dgm:spPr/>
      <dgm:t>
        <a:bodyPr/>
        <a:lstStyle/>
        <a:p>
          <a:endParaRPr lang="ro-RO"/>
        </a:p>
      </dgm:t>
    </dgm:pt>
    <dgm:pt modelId="{6271C653-7E11-4B5A-8285-8AC5369044D3}">
      <dgm:prSet/>
      <dgm:spPr/>
      <dgm:t>
        <a:bodyPr/>
        <a:lstStyle/>
        <a:p>
          <a:r>
            <a:rPr lang="en-US" dirty="0"/>
            <a:t>2…… </a:t>
          </a:r>
        </a:p>
      </dgm:t>
    </dgm:pt>
    <dgm:pt modelId="{51BE817D-2CE0-4511-8827-93207A30322A}" type="parTrans" cxnId="{87790AB9-8B02-45D0-AA88-51A1E80201E0}">
      <dgm:prSet/>
      <dgm:spPr/>
      <dgm:t>
        <a:bodyPr/>
        <a:lstStyle/>
        <a:p>
          <a:endParaRPr lang="ro-RO"/>
        </a:p>
      </dgm:t>
    </dgm:pt>
    <dgm:pt modelId="{4E4F9A5E-244C-49B5-9D3A-E815FAE86C91}" type="sibTrans" cxnId="{87790AB9-8B02-45D0-AA88-51A1E80201E0}">
      <dgm:prSet/>
      <dgm:spPr/>
      <dgm:t>
        <a:bodyPr/>
        <a:lstStyle/>
        <a:p>
          <a:endParaRPr lang="ro-RO"/>
        </a:p>
      </dgm:t>
    </dgm:pt>
    <dgm:pt modelId="{9FF30046-42A8-41EE-B949-8DEC5FEF971B}">
      <dgm:prSet/>
      <dgm:spPr/>
      <dgm:t>
        <a:bodyPr/>
        <a:lstStyle/>
        <a:p>
          <a:r>
            <a:rPr lang="en-US" dirty="0"/>
            <a:t>(a) In </a:t>
          </a:r>
          <a:r>
            <a:rPr lang="en-US" dirty="0" err="1"/>
            <a:t>ceea</a:t>
          </a:r>
          <a:r>
            <a:rPr lang="en-US" dirty="0"/>
            <a:t> </a:t>
          </a:r>
          <a:r>
            <a:rPr lang="en-US" dirty="0" err="1"/>
            <a:t>ce</a:t>
          </a:r>
          <a:r>
            <a:rPr lang="en-US" dirty="0"/>
            <a:t> </a:t>
          </a:r>
          <a:r>
            <a:rPr lang="en-US" dirty="0" err="1"/>
            <a:t>priveste</a:t>
          </a:r>
          <a:r>
            <a:rPr lang="en-US" dirty="0"/>
            <a:t> prima </a:t>
          </a:r>
          <a:r>
            <a:rPr lang="en-US" dirty="0" err="1"/>
            <a:t>procedura</a:t>
          </a:r>
          <a:r>
            <a:rPr lang="en-US" dirty="0"/>
            <a:t> am </a:t>
          </a:r>
          <a:r>
            <a:rPr lang="en-US" dirty="0" err="1"/>
            <a:t>costatat</a:t>
          </a:r>
          <a:r>
            <a:rPr lang="en-US" dirty="0"/>
            <a:t> ca ….. </a:t>
          </a:r>
        </a:p>
      </dgm:t>
    </dgm:pt>
    <dgm:pt modelId="{0124223E-FFE1-4DC7-911C-3DDC2C3BE9E0}" type="parTrans" cxnId="{E07F12B6-3520-403B-930B-CF075C214889}">
      <dgm:prSet/>
      <dgm:spPr/>
      <dgm:t>
        <a:bodyPr/>
        <a:lstStyle/>
        <a:p>
          <a:endParaRPr lang="ro-RO"/>
        </a:p>
      </dgm:t>
    </dgm:pt>
    <dgm:pt modelId="{DADBECD4-3CB8-432C-A2B4-C67793CC5D1E}" type="sibTrans" cxnId="{E07F12B6-3520-403B-930B-CF075C214889}">
      <dgm:prSet/>
      <dgm:spPr/>
      <dgm:t>
        <a:bodyPr/>
        <a:lstStyle/>
        <a:p>
          <a:endParaRPr lang="ro-RO"/>
        </a:p>
      </dgm:t>
    </dgm:pt>
    <dgm:pt modelId="{5343BFD9-6476-459B-8A67-991C79A7CE58}" type="pres">
      <dgm:prSet presAssocID="{60AC8395-BD44-4C0E-86E3-05DCBEE150EA}" presName="Name0" presStyleCnt="0">
        <dgm:presLayoutVars>
          <dgm:dir/>
          <dgm:animLvl val="lvl"/>
          <dgm:resizeHandles val="exact"/>
        </dgm:presLayoutVars>
      </dgm:prSet>
      <dgm:spPr/>
      <dgm:t>
        <a:bodyPr/>
        <a:lstStyle/>
        <a:p>
          <a:endParaRPr lang="en-US"/>
        </a:p>
      </dgm:t>
    </dgm:pt>
    <dgm:pt modelId="{64983458-723D-4F21-9852-6D1C626A1E4B}" type="pres">
      <dgm:prSet presAssocID="{F8BCC9AA-9C5A-43DA-BC90-EDE10C6FD1C7}" presName="composite" presStyleCnt="0"/>
      <dgm:spPr/>
    </dgm:pt>
    <dgm:pt modelId="{13EC325C-F5FF-4E21-B0BA-03B38896DF8E}" type="pres">
      <dgm:prSet presAssocID="{F8BCC9AA-9C5A-43DA-BC90-EDE10C6FD1C7}" presName="parTx" presStyleLbl="alignNode1" presStyleIdx="0" presStyleCnt="2">
        <dgm:presLayoutVars>
          <dgm:chMax val="0"/>
          <dgm:chPref val="0"/>
          <dgm:bulletEnabled val="1"/>
        </dgm:presLayoutVars>
      </dgm:prSet>
      <dgm:spPr/>
      <dgm:t>
        <a:bodyPr/>
        <a:lstStyle/>
        <a:p>
          <a:endParaRPr lang="en-US"/>
        </a:p>
      </dgm:t>
    </dgm:pt>
    <dgm:pt modelId="{9A232E9F-5646-4296-8799-9B942355C23B}" type="pres">
      <dgm:prSet presAssocID="{F8BCC9AA-9C5A-43DA-BC90-EDE10C6FD1C7}" presName="desTx" presStyleLbl="alignAccFollowNode1" presStyleIdx="0" presStyleCnt="2">
        <dgm:presLayoutVars>
          <dgm:bulletEnabled val="1"/>
        </dgm:presLayoutVars>
      </dgm:prSet>
      <dgm:spPr/>
      <dgm:t>
        <a:bodyPr/>
        <a:lstStyle/>
        <a:p>
          <a:endParaRPr lang="en-US"/>
        </a:p>
      </dgm:t>
    </dgm:pt>
    <dgm:pt modelId="{C614395E-FE33-40B9-B02A-2BA2D9009950}" type="pres">
      <dgm:prSet presAssocID="{B5D22AA3-87B8-49B6-9AEB-156E2F79972A}" presName="space" presStyleCnt="0"/>
      <dgm:spPr/>
    </dgm:pt>
    <dgm:pt modelId="{B0B5B21E-726F-4732-93E4-8D16E3D026D3}" type="pres">
      <dgm:prSet presAssocID="{AB6D74EC-8C1A-4742-A1E3-B34C17388E61}" presName="composite" presStyleCnt="0"/>
      <dgm:spPr/>
    </dgm:pt>
    <dgm:pt modelId="{92C4C0BA-6672-474B-93E0-B044A7EBAFEB}" type="pres">
      <dgm:prSet presAssocID="{AB6D74EC-8C1A-4742-A1E3-B34C17388E61}" presName="parTx" presStyleLbl="alignNode1" presStyleIdx="1" presStyleCnt="2">
        <dgm:presLayoutVars>
          <dgm:chMax val="0"/>
          <dgm:chPref val="0"/>
          <dgm:bulletEnabled val="1"/>
        </dgm:presLayoutVars>
      </dgm:prSet>
      <dgm:spPr/>
      <dgm:t>
        <a:bodyPr/>
        <a:lstStyle/>
        <a:p>
          <a:endParaRPr lang="en-US"/>
        </a:p>
      </dgm:t>
    </dgm:pt>
    <dgm:pt modelId="{8CBD15AF-3075-4387-80B9-99A8EB42D756}" type="pres">
      <dgm:prSet presAssocID="{AB6D74EC-8C1A-4742-A1E3-B34C17388E61}" presName="desTx" presStyleLbl="alignAccFollowNode1" presStyleIdx="1" presStyleCnt="2">
        <dgm:presLayoutVars>
          <dgm:bulletEnabled val="1"/>
        </dgm:presLayoutVars>
      </dgm:prSet>
      <dgm:spPr/>
      <dgm:t>
        <a:bodyPr/>
        <a:lstStyle/>
        <a:p>
          <a:endParaRPr lang="en-US"/>
        </a:p>
      </dgm:t>
    </dgm:pt>
  </dgm:ptLst>
  <dgm:cxnLst>
    <dgm:cxn modelId="{E07F12B6-3520-403B-930B-CF075C214889}" srcId="{F8BCC9AA-9C5A-43DA-BC90-EDE10C6FD1C7}" destId="{9FF30046-42A8-41EE-B949-8DEC5FEF971B}" srcOrd="6" destOrd="0" parTransId="{0124223E-FFE1-4DC7-911C-3DDC2C3BE9E0}" sibTransId="{DADBECD4-3CB8-432C-A2B4-C67793CC5D1E}"/>
    <dgm:cxn modelId="{731A30A5-DE17-4462-AD1B-A852752B319E}" srcId="{F8BCC9AA-9C5A-43DA-BC90-EDE10C6FD1C7}" destId="{7BAE836F-6876-4DF2-81C4-123654D2728F}" srcOrd="0" destOrd="0" parTransId="{D4C04DCA-6DE2-45AB-8EF4-51E03FD4732B}" sibTransId="{5065857F-FC82-49DA-BF08-4B7840C04AD7}"/>
    <dgm:cxn modelId="{ACF74800-63D7-4A48-9649-9A7CED0A7595}" type="presOf" srcId="{03228D5E-2C7B-4C0C-990A-E3CB2DF9C3BF}" destId="{9A232E9F-5646-4296-8799-9B942355C23B}" srcOrd="0" destOrd="5" presId="urn:microsoft.com/office/officeart/2005/8/layout/hList1"/>
    <dgm:cxn modelId="{C69EAD36-67BC-4F48-8C41-7235224C1894}" type="presOf" srcId="{9FF30046-42A8-41EE-B949-8DEC5FEF971B}" destId="{9A232E9F-5646-4296-8799-9B942355C23B}" srcOrd="0" destOrd="6" presId="urn:microsoft.com/office/officeart/2005/8/layout/hList1"/>
    <dgm:cxn modelId="{D2F7F29D-B768-4C5B-AA9E-42A1CB2B8622}" type="presOf" srcId="{6271C653-7E11-4B5A-8285-8AC5369044D3}" destId="{9A232E9F-5646-4296-8799-9B942355C23B}" srcOrd="0" destOrd="2" presId="urn:microsoft.com/office/officeart/2005/8/layout/hList1"/>
    <dgm:cxn modelId="{709784D1-DE01-4259-8752-B793E68E7146}" type="presOf" srcId="{F8BCC9AA-9C5A-43DA-BC90-EDE10C6FD1C7}" destId="{13EC325C-F5FF-4E21-B0BA-03B38896DF8E}" srcOrd="0" destOrd="0" presId="urn:microsoft.com/office/officeart/2005/8/layout/hList1"/>
    <dgm:cxn modelId="{0B09126E-D5B6-4C55-9EA0-D8634F108D0A}" type="presOf" srcId="{E2F56566-A8C4-4421-A66C-D7E1BC52CB04}" destId="{8CBD15AF-3075-4387-80B9-99A8EB42D756}" srcOrd="0" destOrd="0" presId="urn:microsoft.com/office/officeart/2005/8/layout/hList1"/>
    <dgm:cxn modelId="{96F037F7-8B1C-40E7-B24B-14797E95B818}" type="presOf" srcId="{7BAE836F-6876-4DF2-81C4-123654D2728F}" destId="{9A232E9F-5646-4296-8799-9B942355C23B}" srcOrd="0" destOrd="0" presId="urn:microsoft.com/office/officeart/2005/8/layout/hList1"/>
    <dgm:cxn modelId="{C44A6D73-DB17-47E8-A54F-A4842FF4950F}" srcId="{AB6D74EC-8C1A-4742-A1E3-B34C17388E61}" destId="{B8127DEF-1995-4180-BC07-B94B5ABDF36B}" srcOrd="1" destOrd="0" parTransId="{92A544DC-74A3-49EB-B982-88D9D614BE73}" sibTransId="{390FD421-4DB5-476F-95CB-A4D4D7A6B5D7}"/>
    <dgm:cxn modelId="{1312FD62-19E9-4992-93F1-A9A7AF6364CF}" type="presOf" srcId="{B8127DEF-1995-4180-BC07-B94B5ABDF36B}" destId="{8CBD15AF-3075-4387-80B9-99A8EB42D756}" srcOrd="0" destOrd="1" presId="urn:microsoft.com/office/officeart/2005/8/layout/hList1"/>
    <dgm:cxn modelId="{4B60D3E4-22C2-422B-B10E-7E06FD544113}" srcId="{60AC8395-BD44-4C0E-86E3-05DCBEE150EA}" destId="{AB6D74EC-8C1A-4742-A1E3-B34C17388E61}" srcOrd="1" destOrd="0" parTransId="{9BBF535F-22BE-448A-830B-6A6EEEB57239}" sibTransId="{EC5DD157-F406-4112-8CC2-19000241232F}"/>
    <dgm:cxn modelId="{A9BB9B6C-5688-4054-85F0-02051C354F8C}" type="presOf" srcId="{82ABE8BD-5BA0-4268-B1BF-379B267C726E}" destId="{9A232E9F-5646-4296-8799-9B942355C23B}" srcOrd="0" destOrd="4" presId="urn:microsoft.com/office/officeart/2005/8/layout/hList1"/>
    <dgm:cxn modelId="{E1E1FAF3-4E71-4611-82E0-4826C4DF9F33}" srcId="{F8BCC9AA-9C5A-43DA-BC90-EDE10C6FD1C7}" destId="{03228D5E-2C7B-4C0C-990A-E3CB2DF9C3BF}" srcOrd="5" destOrd="0" parTransId="{9678864D-EE39-4FD6-AC2B-751F6AACC0B3}" sibTransId="{1283EA6B-FFEE-4996-AAB6-2FF652DA5103}"/>
    <dgm:cxn modelId="{3427CD2E-3C29-4DDE-AFD4-B6275765CEEC}" type="presOf" srcId="{4485F196-64F2-4956-A707-2DDDC45348A2}" destId="{8CBD15AF-3075-4387-80B9-99A8EB42D756}" srcOrd="0" destOrd="2" presId="urn:microsoft.com/office/officeart/2005/8/layout/hList1"/>
    <dgm:cxn modelId="{6BA169E1-E70A-4884-9259-E18197FBE094}" srcId="{F8BCC9AA-9C5A-43DA-BC90-EDE10C6FD1C7}" destId="{27ADB22C-A37C-450E-9E18-4F7F098C8E9E}" srcOrd="7" destOrd="0" parTransId="{D24AB68D-942E-438D-849D-EDF8A3115E10}" sibTransId="{7F7301E5-CE0C-410F-A618-9F5121FAF0E6}"/>
    <dgm:cxn modelId="{081AE395-F207-498D-9EE1-627EE6FD7023}" type="presOf" srcId="{496C46DA-F24E-4C40-B8FF-B9180733F493}" destId="{9A232E9F-5646-4296-8799-9B942355C23B}" srcOrd="0" destOrd="1" presId="urn:microsoft.com/office/officeart/2005/8/layout/hList1"/>
    <dgm:cxn modelId="{FC7F015B-1873-4B5B-A656-E020F0B7361F}" srcId="{F8BCC9AA-9C5A-43DA-BC90-EDE10C6FD1C7}" destId="{496C46DA-F24E-4C40-B8FF-B9180733F493}" srcOrd="1" destOrd="0" parTransId="{F45F0F78-1FA2-4C8A-A0E6-D92A5E036EA2}" sibTransId="{66FFF81F-5480-465F-A486-0FDECF45148B}"/>
    <dgm:cxn modelId="{219D3671-424C-4765-9766-26C1BE7362BA}" srcId="{60AC8395-BD44-4C0E-86E3-05DCBEE150EA}" destId="{F8BCC9AA-9C5A-43DA-BC90-EDE10C6FD1C7}" srcOrd="0" destOrd="0" parTransId="{80700A27-AB72-4EDE-A18A-B815105A4AF2}" sibTransId="{B5D22AA3-87B8-49B6-9AEB-156E2F79972A}"/>
    <dgm:cxn modelId="{5A2C42D5-9ADB-4352-AC61-628254B7F0D2}" srcId="{F8BCC9AA-9C5A-43DA-BC90-EDE10C6FD1C7}" destId="{82ABE8BD-5BA0-4268-B1BF-379B267C726E}" srcOrd="4" destOrd="0" parTransId="{AFABEF44-9A8E-41BD-9CED-98A1060D7029}" sibTransId="{88C34940-5610-4EEE-80A4-B6AED497FC6E}"/>
    <dgm:cxn modelId="{87790AB9-8B02-45D0-AA88-51A1E80201E0}" srcId="{F8BCC9AA-9C5A-43DA-BC90-EDE10C6FD1C7}" destId="{6271C653-7E11-4B5A-8285-8AC5369044D3}" srcOrd="2" destOrd="0" parTransId="{51BE817D-2CE0-4511-8827-93207A30322A}" sibTransId="{4E4F9A5E-244C-49B5-9D3A-E815FAE86C91}"/>
    <dgm:cxn modelId="{66F21AB4-70D0-4E4D-9A31-702C7A36807A}" type="presOf" srcId="{6B214A1E-B290-4D32-B935-DDC415D97C4F}" destId="{9A232E9F-5646-4296-8799-9B942355C23B}" srcOrd="0" destOrd="3" presId="urn:microsoft.com/office/officeart/2005/8/layout/hList1"/>
    <dgm:cxn modelId="{60AC93F4-CB54-4CC2-BBB2-EEEAB3AB4065}" srcId="{AB6D74EC-8C1A-4742-A1E3-B34C17388E61}" destId="{4485F196-64F2-4956-A707-2DDDC45348A2}" srcOrd="2" destOrd="0" parTransId="{80681D63-CD2A-49C9-8885-BF713785C7D0}" sibTransId="{2B92149B-107B-4755-AC3E-2FDA9A42DCF4}"/>
    <dgm:cxn modelId="{A9AEE68A-DA2B-4D73-AA7A-079D5692E44A}" srcId="{F8BCC9AA-9C5A-43DA-BC90-EDE10C6FD1C7}" destId="{6B214A1E-B290-4D32-B935-DDC415D97C4F}" srcOrd="3" destOrd="0" parTransId="{F1E2BFA8-BA67-4F6B-B75C-0F09F9B52B34}" sibTransId="{C37A4C98-8640-4CA0-AFBB-2A94FF40764F}"/>
    <dgm:cxn modelId="{49E5834B-025B-48F0-B866-BDDE83DE62ED}" type="presOf" srcId="{27ADB22C-A37C-450E-9E18-4F7F098C8E9E}" destId="{9A232E9F-5646-4296-8799-9B942355C23B}" srcOrd="0" destOrd="7" presId="urn:microsoft.com/office/officeart/2005/8/layout/hList1"/>
    <dgm:cxn modelId="{B4C40A81-88D9-4315-83D9-2043CB604408}" srcId="{AB6D74EC-8C1A-4742-A1E3-B34C17388E61}" destId="{E2F56566-A8C4-4421-A66C-D7E1BC52CB04}" srcOrd="0" destOrd="0" parTransId="{78D79D7B-D4C1-4E0E-926D-D0694AED9D39}" sibTransId="{56FAA702-9EC7-4006-B59F-FCAEE4F2C1F1}"/>
    <dgm:cxn modelId="{F2382404-74C2-477F-9AE5-E522556C2C91}" type="presOf" srcId="{AB6D74EC-8C1A-4742-A1E3-B34C17388E61}" destId="{92C4C0BA-6672-474B-93E0-B044A7EBAFEB}" srcOrd="0" destOrd="0" presId="urn:microsoft.com/office/officeart/2005/8/layout/hList1"/>
    <dgm:cxn modelId="{5464C866-7CB4-428B-84B9-B1E53A844108}" type="presOf" srcId="{60AC8395-BD44-4C0E-86E3-05DCBEE150EA}" destId="{5343BFD9-6476-459B-8A67-991C79A7CE58}" srcOrd="0" destOrd="0" presId="urn:microsoft.com/office/officeart/2005/8/layout/hList1"/>
    <dgm:cxn modelId="{09160793-842B-4977-830A-6856E8AB217E}" type="presParOf" srcId="{5343BFD9-6476-459B-8A67-991C79A7CE58}" destId="{64983458-723D-4F21-9852-6D1C626A1E4B}" srcOrd="0" destOrd="0" presId="urn:microsoft.com/office/officeart/2005/8/layout/hList1"/>
    <dgm:cxn modelId="{7E96C5FB-4328-4A59-ADEE-75B82EE2B2A2}" type="presParOf" srcId="{64983458-723D-4F21-9852-6D1C626A1E4B}" destId="{13EC325C-F5FF-4E21-B0BA-03B38896DF8E}" srcOrd="0" destOrd="0" presId="urn:microsoft.com/office/officeart/2005/8/layout/hList1"/>
    <dgm:cxn modelId="{E3A8856A-B544-41A9-B7DF-E97F2C3D66A8}" type="presParOf" srcId="{64983458-723D-4F21-9852-6D1C626A1E4B}" destId="{9A232E9F-5646-4296-8799-9B942355C23B}" srcOrd="1" destOrd="0" presId="urn:microsoft.com/office/officeart/2005/8/layout/hList1"/>
    <dgm:cxn modelId="{90707F06-5836-457E-85A7-A6DDD1975A75}" type="presParOf" srcId="{5343BFD9-6476-459B-8A67-991C79A7CE58}" destId="{C614395E-FE33-40B9-B02A-2BA2D9009950}" srcOrd="1" destOrd="0" presId="urn:microsoft.com/office/officeart/2005/8/layout/hList1"/>
    <dgm:cxn modelId="{F97449DE-FA6C-4E40-9E73-BFE310E67291}" type="presParOf" srcId="{5343BFD9-6476-459B-8A67-991C79A7CE58}" destId="{B0B5B21E-726F-4732-93E4-8D16E3D026D3}" srcOrd="2" destOrd="0" presId="urn:microsoft.com/office/officeart/2005/8/layout/hList1"/>
    <dgm:cxn modelId="{242CA318-B8AF-4A2C-AAFA-3AA957E5A67A}" type="presParOf" srcId="{B0B5B21E-726F-4732-93E4-8D16E3D026D3}" destId="{92C4C0BA-6672-474B-93E0-B044A7EBAFEB}" srcOrd="0" destOrd="0" presId="urn:microsoft.com/office/officeart/2005/8/layout/hList1"/>
    <dgm:cxn modelId="{F3449A98-CC18-4179-B7A4-87A6941E686F}" type="presParOf" srcId="{B0B5B21E-726F-4732-93E4-8D16E3D026D3}" destId="{8CBD15AF-3075-4387-80B9-99A8EB42D75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9DE956-097F-4C5A-B8FD-5317FEE4F54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361B563-2D5E-4C11-8BD3-6D252FADFFBD}">
      <dgm:prSet phldrT="[Text]"/>
      <dgm:spPr/>
      <dgm:t>
        <a:bodyPr/>
        <a:lstStyle/>
        <a:p>
          <a:r>
            <a:rPr lang="en-US" dirty="0" err="1"/>
            <a:t>Opinii</a:t>
          </a:r>
          <a:r>
            <a:rPr lang="en-US" dirty="0"/>
            <a:t> de audit</a:t>
          </a:r>
        </a:p>
      </dgm:t>
    </dgm:pt>
    <dgm:pt modelId="{14DAE953-07CE-4193-B7CC-F62BCA412526}" type="parTrans" cxnId="{B446B858-3DF1-4FED-B383-4166AF04F4B4}">
      <dgm:prSet/>
      <dgm:spPr/>
      <dgm:t>
        <a:bodyPr/>
        <a:lstStyle/>
        <a:p>
          <a:endParaRPr lang="en-US"/>
        </a:p>
      </dgm:t>
    </dgm:pt>
    <dgm:pt modelId="{F0E9CA24-9C9D-43B5-92C1-7D66FC8C8522}" type="sibTrans" cxnId="{B446B858-3DF1-4FED-B383-4166AF04F4B4}">
      <dgm:prSet/>
      <dgm:spPr/>
      <dgm:t>
        <a:bodyPr/>
        <a:lstStyle/>
        <a:p>
          <a:endParaRPr lang="en-US"/>
        </a:p>
      </dgm:t>
    </dgm:pt>
    <dgm:pt modelId="{B5DBF042-01E7-4557-BD8A-EF94820C7EBF}">
      <dgm:prSet phldrT="[Text]"/>
      <dgm:spPr/>
      <dgm:t>
        <a:bodyPr/>
        <a:lstStyle/>
        <a:p>
          <a:r>
            <a:rPr lang="en-US" dirty="0" err="1"/>
            <a:t>Modificate</a:t>
          </a:r>
          <a:endParaRPr lang="en-US" dirty="0"/>
        </a:p>
      </dgm:t>
    </dgm:pt>
    <dgm:pt modelId="{F92E98D4-BE6E-4636-80FE-149A0E9109AC}" type="parTrans" cxnId="{6E429AE4-39DB-4E61-97A3-089F505F2FF2}">
      <dgm:prSet/>
      <dgm:spPr/>
      <dgm:t>
        <a:bodyPr/>
        <a:lstStyle/>
        <a:p>
          <a:endParaRPr lang="en-US"/>
        </a:p>
      </dgm:t>
    </dgm:pt>
    <dgm:pt modelId="{392A65F8-24EF-49E2-B64C-FD7581A20140}" type="sibTrans" cxnId="{6E429AE4-39DB-4E61-97A3-089F505F2FF2}">
      <dgm:prSet/>
      <dgm:spPr/>
      <dgm:t>
        <a:bodyPr/>
        <a:lstStyle/>
        <a:p>
          <a:endParaRPr lang="en-US"/>
        </a:p>
      </dgm:t>
    </dgm:pt>
    <dgm:pt modelId="{37701ED5-E3FD-4840-A7FE-0B0E6C5EC675}">
      <dgm:prSet phldrT="[Text]"/>
      <dgm:spPr/>
      <dgm:t>
        <a:bodyPr/>
        <a:lstStyle/>
        <a:p>
          <a:r>
            <a:rPr lang="en-US" dirty="0"/>
            <a:t>Cu </a:t>
          </a:r>
          <a:r>
            <a:rPr lang="en-US" dirty="0" err="1"/>
            <a:t>rezerve</a:t>
          </a:r>
          <a:endParaRPr lang="en-US" dirty="0"/>
        </a:p>
      </dgm:t>
    </dgm:pt>
    <dgm:pt modelId="{54DD0A28-F361-4029-89AC-52F34A5BCEA6}" type="parTrans" cxnId="{F68C52B1-2279-4743-859F-29815C7F91F5}">
      <dgm:prSet/>
      <dgm:spPr/>
      <dgm:t>
        <a:bodyPr/>
        <a:lstStyle/>
        <a:p>
          <a:endParaRPr lang="en-US"/>
        </a:p>
      </dgm:t>
    </dgm:pt>
    <dgm:pt modelId="{61CEE61D-EB44-4E00-9753-3EE6160AD37A}" type="sibTrans" cxnId="{F68C52B1-2279-4743-859F-29815C7F91F5}">
      <dgm:prSet/>
      <dgm:spPr/>
      <dgm:t>
        <a:bodyPr/>
        <a:lstStyle/>
        <a:p>
          <a:endParaRPr lang="en-US"/>
        </a:p>
      </dgm:t>
    </dgm:pt>
    <dgm:pt modelId="{66A8A520-9993-4E2C-9F12-AFE75992A88E}">
      <dgm:prSet phldrT="[Text]"/>
      <dgm:spPr/>
      <dgm:t>
        <a:bodyPr/>
        <a:lstStyle/>
        <a:p>
          <a:r>
            <a:rPr lang="en-US" dirty="0" err="1"/>
            <a:t>Contrare</a:t>
          </a:r>
          <a:endParaRPr lang="en-US" dirty="0"/>
        </a:p>
      </dgm:t>
    </dgm:pt>
    <dgm:pt modelId="{710AC6E1-F47A-4F70-B116-7CDEB7A48B02}" type="parTrans" cxnId="{13473C88-A561-4760-9626-27B3A33A0C4E}">
      <dgm:prSet/>
      <dgm:spPr/>
      <dgm:t>
        <a:bodyPr/>
        <a:lstStyle/>
        <a:p>
          <a:endParaRPr lang="en-US"/>
        </a:p>
      </dgm:t>
    </dgm:pt>
    <dgm:pt modelId="{502B8261-17B1-4A9B-BD21-23E4B36FCD19}" type="sibTrans" cxnId="{13473C88-A561-4760-9626-27B3A33A0C4E}">
      <dgm:prSet/>
      <dgm:spPr/>
      <dgm:t>
        <a:bodyPr/>
        <a:lstStyle/>
        <a:p>
          <a:endParaRPr lang="en-US"/>
        </a:p>
      </dgm:t>
    </dgm:pt>
    <dgm:pt modelId="{073B86B4-F92B-433A-BA15-E11B1C3FBD3D}">
      <dgm:prSet phldrT="[Text]"/>
      <dgm:spPr/>
      <dgm:t>
        <a:bodyPr/>
        <a:lstStyle/>
        <a:p>
          <a:r>
            <a:rPr lang="en-US" dirty="0" err="1"/>
            <a:t>Nemodificate</a:t>
          </a:r>
          <a:endParaRPr lang="en-US" dirty="0"/>
        </a:p>
      </dgm:t>
    </dgm:pt>
    <dgm:pt modelId="{AC89673E-AF02-4611-97C0-1E3FA1AE828D}" type="parTrans" cxnId="{6017FE84-3025-4C69-A0A5-FBEDD10D31EC}">
      <dgm:prSet/>
      <dgm:spPr/>
      <dgm:t>
        <a:bodyPr/>
        <a:lstStyle/>
        <a:p>
          <a:endParaRPr lang="en-US"/>
        </a:p>
      </dgm:t>
    </dgm:pt>
    <dgm:pt modelId="{53F0EA3F-28D5-4709-831B-23E4F2916DF8}" type="sibTrans" cxnId="{6017FE84-3025-4C69-A0A5-FBEDD10D31EC}">
      <dgm:prSet/>
      <dgm:spPr/>
      <dgm:t>
        <a:bodyPr/>
        <a:lstStyle/>
        <a:p>
          <a:endParaRPr lang="en-US"/>
        </a:p>
      </dgm:t>
    </dgm:pt>
    <dgm:pt modelId="{0749F5D7-DD7F-4BA3-AEA7-2C35FAD5B2B9}">
      <dgm:prSet phldrT="[Text]"/>
      <dgm:spPr/>
      <dgm:t>
        <a:bodyPr/>
        <a:lstStyle/>
        <a:p>
          <a:r>
            <a:rPr lang="en-US" dirty="0"/>
            <a:t>Fara </a:t>
          </a:r>
          <a:r>
            <a:rPr lang="en-US" dirty="0" err="1"/>
            <a:t>rezerve</a:t>
          </a:r>
          <a:endParaRPr lang="en-US" dirty="0"/>
        </a:p>
      </dgm:t>
    </dgm:pt>
    <dgm:pt modelId="{D8BFE29D-B4D9-47EF-9A95-B60197C05EC0}" type="parTrans" cxnId="{460CA02F-9694-443D-8F18-5C90ACC0EDE6}">
      <dgm:prSet/>
      <dgm:spPr/>
      <dgm:t>
        <a:bodyPr/>
        <a:lstStyle/>
        <a:p>
          <a:endParaRPr lang="en-US"/>
        </a:p>
      </dgm:t>
    </dgm:pt>
    <dgm:pt modelId="{7AA9AE76-D675-4FDC-8C98-E01FA0C5904F}" type="sibTrans" cxnId="{460CA02F-9694-443D-8F18-5C90ACC0EDE6}">
      <dgm:prSet/>
      <dgm:spPr/>
      <dgm:t>
        <a:bodyPr/>
        <a:lstStyle/>
        <a:p>
          <a:endParaRPr lang="en-US"/>
        </a:p>
      </dgm:t>
    </dgm:pt>
    <dgm:pt modelId="{D6C13371-8981-422D-BF2D-BEA493579D24}">
      <dgm:prSet/>
      <dgm:spPr/>
      <dgm:t>
        <a:bodyPr/>
        <a:lstStyle/>
        <a:p>
          <a:r>
            <a:rPr lang="en-US" dirty="0" err="1"/>
            <a:t>Imposibilitatea</a:t>
          </a:r>
          <a:r>
            <a:rPr lang="en-US" dirty="0"/>
            <a:t> </a:t>
          </a:r>
          <a:r>
            <a:rPr lang="en-US" dirty="0" err="1"/>
            <a:t>emiterii</a:t>
          </a:r>
          <a:r>
            <a:rPr lang="en-US" dirty="0"/>
            <a:t> </a:t>
          </a:r>
          <a:r>
            <a:rPr lang="en-US" dirty="0" err="1"/>
            <a:t>unei</a:t>
          </a:r>
          <a:r>
            <a:rPr lang="en-US" dirty="0"/>
            <a:t> </a:t>
          </a:r>
          <a:r>
            <a:rPr lang="en-US" dirty="0" err="1"/>
            <a:t>opinii</a:t>
          </a:r>
          <a:endParaRPr lang="en-US" dirty="0"/>
        </a:p>
      </dgm:t>
    </dgm:pt>
    <dgm:pt modelId="{CD899B75-D1AD-4D7B-A9D4-AD9B61CD8623}" type="parTrans" cxnId="{589B14CD-F247-40C9-8128-EC42771E78D8}">
      <dgm:prSet/>
      <dgm:spPr/>
      <dgm:t>
        <a:bodyPr/>
        <a:lstStyle/>
        <a:p>
          <a:endParaRPr lang="en-US"/>
        </a:p>
      </dgm:t>
    </dgm:pt>
    <dgm:pt modelId="{FB1A8AEB-178F-4E6F-949A-80806FF77B54}" type="sibTrans" cxnId="{589B14CD-F247-40C9-8128-EC42771E78D8}">
      <dgm:prSet/>
      <dgm:spPr/>
      <dgm:t>
        <a:bodyPr/>
        <a:lstStyle/>
        <a:p>
          <a:endParaRPr lang="en-US"/>
        </a:p>
      </dgm:t>
    </dgm:pt>
    <dgm:pt modelId="{CC5A04B4-27BE-4A30-A807-18B8A985AACB}" type="pres">
      <dgm:prSet presAssocID="{A09DE956-097F-4C5A-B8FD-5317FEE4F54B}" presName="hierChild1" presStyleCnt="0">
        <dgm:presLayoutVars>
          <dgm:chPref val="1"/>
          <dgm:dir/>
          <dgm:animOne val="branch"/>
          <dgm:animLvl val="lvl"/>
          <dgm:resizeHandles/>
        </dgm:presLayoutVars>
      </dgm:prSet>
      <dgm:spPr/>
      <dgm:t>
        <a:bodyPr/>
        <a:lstStyle/>
        <a:p>
          <a:endParaRPr lang="en-US"/>
        </a:p>
      </dgm:t>
    </dgm:pt>
    <dgm:pt modelId="{F1CA6A6C-CC35-41D2-BED1-05C001F2FD8E}" type="pres">
      <dgm:prSet presAssocID="{6361B563-2D5E-4C11-8BD3-6D252FADFFBD}" presName="hierRoot1" presStyleCnt="0"/>
      <dgm:spPr/>
    </dgm:pt>
    <dgm:pt modelId="{E3C05379-0F57-415C-973A-15910D8A3D2A}" type="pres">
      <dgm:prSet presAssocID="{6361B563-2D5E-4C11-8BD3-6D252FADFFBD}" presName="composite" presStyleCnt="0"/>
      <dgm:spPr/>
    </dgm:pt>
    <dgm:pt modelId="{CFDAF84F-7509-458E-8A9D-7864FB982DFE}" type="pres">
      <dgm:prSet presAssocID="{6361B563-2D5E-4C11-8BD3-6D252FADFFBD}" presName="background" presStyleLbl="node0" presStyleIdx="0" presStyleCnt="1"/>
      <dgm:spPr/>
    </dgm:pt>
    <dgm:pt modelId="{ECDFC7AA-F2FD-4B0C-B696-AC677AE6E15F}" type="pres">
      <dgm:prSet presAssocID="{6361B563-2D5E-4C11-8BD3-6D252FADFFBD}" presName="text" presStyleLbl="fgAcc0" presStyleIdx="0" presStyleCnt="1" custLinFactX="-53084" custLinFactNeighborX="-100000" custLinFactNeighborY="-9136">
        <dgm:presLayoutVars>
          <dgm:chPref val="3"/>
        </dgm:presLayoutVars>
      </dgm:prSet>
      <dgm:spPr/>
      <dgm:t>
        <a:bodyPr/>
        <a:lstStyle/>
        <a:p>
          <a:endParaRPr lang="en-US"/>
        </a:p>
      </dgm:t>
    </dgm:pt>
    <dgm:pt modelId="{7E64776D-DCB3-46E6-9B72-3B90CF21B4A6}" type="pres">
      <dgm:prSet presAssocID="{6361B563-2D5E-4C11-8BD3-6D252FADFFBD}" presName="hierChild2" presStyleCnt="0"/>
      <dgm:spPr/>
    </dgm:pt>
    <dgm:pt modelId="{9D9B6931-3E41-4290-9B04-4F312965CE0C}" type="pres">
      <dgm:prSet presAssocID="{F92E98D4-BE6E-4636-80FE-149A0E9109AC}" presName="Name10" presStyleLbl="parChTrans1D2" presStyleIdx="0" presStyleCnt="2"/>
      <dgm:spPr/>
      <dgm:t>
        <a:bodyPr/>
        <a:lstStyle/>
        <a:p>
          <a:endParaRPr lang="en-US"/>
        </a:p>
      </dgm:t>
    </dgm:pt>
    <dgm:pt modelId="{58C74106-7497-432B-A3DD-332A292DE650}" type="pres">
      <dgm:prSet presAssocID="{B5DBF042-01E7-4557-BD8A-EF94820C7EBF}" presName="hierRoot2" presStyleCnt="0"/>
      <dgm:spPr/>
    </dgm:pt>
    <dgm:pt modelId="{2287DE47-A7A9-495C-A12A-E918C7E3DF1D}" type="pres">
      <dgm:prSet presAssocID="{B5DBF042-01E7-4557-BD8A-EF94820C7EBF}" presName="composite2" presStyleCnt="0"/>
      <dgm:spPr/>
    </dgm:pt>
    <dgm:pt modelId="{76A71053-2BE4-444F-A2FA-5B5C81BA18B1}" type="pres">
      <dgm:prSet presAssocID="{B5DBF042-01E7-4557-BD8A-EF94820C7EBF}" presName="background2" presStyleLbl="node2" presStyleIdx="0" presStyleCnt="2"/>
      <dgm:spPr/>
    </dgm:pt>
    <dgm:pt modelId="{483E6799-97E8-4BFC-9F1C-36C264D022CC}" type="pres">
      <dgm:prSet presAssocID="{B5DBF042-01E7-4557-BD8A-EF94820C7EBF}" presName="text2" presStyleLbl="fgAcc2" presStyleIdx="0" presStyleCnt="2" custLinFactX="39230" custLinFactNeighborX="100000" custLinFactNeighborY="-29069">
        <dgm:presLayoutVars>
          <dgm:chPref val="3"/>
        </dgm:presLayoutVars>
      </dgm:prSet>
      <dgm:spPr/>
      <dgm:t>
        <a:bodyPr/>
        <a:lstStyle/>
        <a:p>
          <a:endParaRPr lang="en-US"/>
        </a:p>
      </dgm:t>
    </dgm:pt>
    <dgm:pt modelId="{31FC0370-C868-45FC-9C93-9CD15ECF150B}" type="pres">
      <dgm:prSet presAssocID="{B5DBF042-01E7-4557-BD8A-EF94820C7EBF}" presName="hierChild3" presStyleCnt="0"/>
      <dgm:spPr/>
    </dgm:pt>
    <dgm:pt modelId="{FEA97391-C705-4690-B85F-72B5D044E751}" type="pres">
      <dgm:prSet presAssocID="{54DD0A28-F361-4029-89AC-52F34A5BCEA6}" presName="Name17" presStyleLbl="parChTrans1D3" presStyleIdx="0" presStyleCnt="4"/>
      <dgm:spPr/>
      <dgm:t>
        <a:bodyPr/>
        <a:lstStyle/>
        <a:p>
          <a:endParaRPr lang="en-US"/>
        </a:p>
      </dgm:t>
    </dgm:pt>
    <dgm:pt modelId="{8D6E3FA9-E7C4-411A-85E5-CEF81CEDD5D3}" type="pres">
      <dgm:prSet presAssocID="{37701ED5-E3FD-4840-A7FE-0B0E6C5EC675}" presName="hierRoot3" presStyleCnt="0"/>
      <dgm:spPr/>
    </dgm:pt>
    <dgm:pt modelId="{BCAA13AA-96EC-4DA8-8B30-943625C957A2}" type="pres">
      <dgm:prSet presAssocID="{37701ED5-E3FD-4840-A7FE-0B0E6C5EC675}" presName="composite3" presStyleCnt="0"/>
      <dgm:spPr/>
    </dgm:pt>
    <dgm:pt modelId="{382C475F-266B-4B21-972D-F67BB83B38FF}" type="pres">
      <dgm:prSet presAssocID="{37701ED5-E3FD-4840-A7FE-0B0E6C5EC675}" presName="background3" presStyleLbl="node3" presStyleIdx="0" presStyleCnt="4"/>
      <dgm:spPr/>
    </dgm:pt>
    <dgm:pt modelId="{33C32551-09C6-4538-B0CB-37EB36F36B6F}" type="pres">
      <dgm:prSet presAssocID="{37701ED5-E3FD-4840-A7FE-0B0E6C5EC675}" presName="text3" presStyleLbl="fgAcc3" presStyleIdx="0" presStyleCnt="4" custLinFactX="27783" custLinFactNeighborX="100000" custLinFactNeighborY="-17804">
        <dgm:presLayoutVars>
          <dgm:chPref val="3"/>
        </dgm:presLayoutVars>
      </dgm:prSet>
      <dgm:spPr/>
      <dgm:t>
        <a:bodyPr/>
        <a:lstStyle/>
        <a:p>
          <a:endParaRPr lang="en-US"/>
        </a:p>
      </dgm:t>
    </dgm:pt>
    <dgm:pt modelId="{F4B011E6-73DE-46C7-BBFD-EEFEA92E8D6C}" type="pres">
      <dgm:prSet presAssocID="{37701ED5-E3FD-4840-A7FE-0B0E6C5EC675}" presName="hierChild4" presStyleCnt="0"/>
      <dgm:spPr/>
    </dgm:pt>
    <dgm:pt modelId="{77FF53A0-D014-4B41-8214-6CB8E0DB7D57}" type="pres">
      <dgm:prSet presAssocID="{710AC6E1-F47A-4F70-B116-7CDEB7A48B02}" presName="Name17" presStyleLbl="parChTrans1D3" presStyleIdx="1" presStyleCnt="4"/>
      <dgm:spPr/>
      <dgm:t>
        <a:bodyPr/>
        <a:lstStyle/>
        <a:p>
          <a:endParaRPr lang="en-US"/>
        </a:p>
      </dgm:t>
    </dgm:pt>
    <dgm:pt modelId="{AD1312EB-141C-417F-A609-15485A095720}" type="pres">
      <dgm:prSet presAssocID="{66A8A520-9993-4E2C-9F12-AFE75992A88E}" presName="hierRoot3" presStyleCnt="0"/>
      <dgm:spPr/>
    </dgm:pt>
    <dgm:pt modelId="{C4897339-B561-4D14-9ADC-02CEBADFCF23}" type="pres">
      <dgm:prSet presAssocID="{66A8A520-9993-4E2C-9F12-AFE75992A88E}" presName="composite3" presStyleCnt="0"/>
      <dgm:spPr/>
    </dgm:pt>
    <dgm:pt modelId="{3EDEE061-516E-493D-95F2-98DE0275AE9B}" type="pres">
      <dgm:prSet presAssocID="{66A8A520-9993-4E2C-9F12-AFE75992A88E}" presName="background3" presStyleLbl="node3" presStyleIdx="1" presStyleCnt="4"/>
      <dgm:spPr/>
    </dgm:pt>
    <dgm:pt modelId="{F3995A72-62BF-43B0-863D-F13D6FA9166B}" type="pres">
      <dgm:prSet presAssocID="{66A8A520-9993-4E2C-9F12-AFE75992A88E}" presName="text3" presStyleLbl="fgAcc3" presStyleIdx="1" presStyleCnt="4" custLinFactX="24926" custLinFactNeighborX="100000" custLinFactNeighborY="-13289">
        <dgm:presLayoutVars>
          <dgm:chPref val="3"/>
        </dgm:presLayoutVars>
      </dgm:prSet>
      <dgm:spPr/>
      <dgm:t>
        <a:bodyPr/>
        <a:lstStyle/>
        <a:p>
          <a:endParaRPr lang="en-US"/>
        </a:p>
      </dgm:t>
    </dgm:pt>
    <dgm:pt modelId="{2F83593E-8305-4217-BD0E-EAFC574A0C18}" type="pres">
      <dgm:prSet presAssocID="{66A8A520-9993-4E2C-9F12-AFE75992A88E}" presName="hierChild4" presStyleCnt="0"/>
      <dgm:spPr/>
    </dgm:pt>
    <dgm:pt modelId="{0067679C-3180-4520-BC4F-F60D5DFB506A}" type="pres">
      <dgm:prSet presAssocID="{CD899B75-D1AD-4D7B-A9D4-AD9B61CD8623}" presName="Name17" presStyleLbl="parChTrans1D3" presStyleIdx="2" presStyleCnt="4"/>
      <dgm:spPr/>
      <dgm:t>
        <a:bodyPr/>
        <a:lstStyle/>
        <a:p>
          <a:endParaRPr lang="en-US"/>
        </a:p>
      </dgm:t>
    </dgm:pt>
    <dgm:pt modelId="{13434CEA-AFAA-4B71-8ADE-18F05534AF0E}" type="pres">
      <dgm:prSet presAssocID="{D6C13371-8981-422D-BF2D-BEA493579D24}" presName="hierRoot3" presStyleCnt="0"/>
      <dgm:spPr/>
    </dgm:pt>
    <dgm:pt modelId="{8FB69B96-0581-44AF-9290-D7694F50C859}" type="pres">
      <dgm:prSet presAssocID="{D6C13371-8981-422D-BF2D-BEA493579D24}" presName="composite3" presStyleCnt="0"/>
      <dgm:spPr/>
    </dgm:pt>
    <dgm:pt modelId="{D7D21EE6-5B7A-49A6-8928-1AB04624B16A}" type="pres">
      <dgm:prSet presAssocID="{D6C13371-8981-422D-BF2D-BEA493579D24}" presName="background3" presStyleLbl="node3" presStyleIdx="2" presStyleCnt="4"/>
      <dgm:spPr/>
    </dgm:pt>
    <dgm:pt modelId="{C8AEA3AE-8759-405B-98E5-9B4167DB9671}" type="pres">
      <dgm:prSet presAssocID="{D6C13371-8981-422D-BF2D-BEA493579D24}" presName="text3" presStyleLbl="fgAcc3" presStyleIdx="2" presStyleCnt="4" custLinFactX="18373" custLinFactNeighborX="100000" custLinFactNeighborY="-18084">
        <dgm:presLayoutVars>
          <dgm:chPref val="3"/>
        </dgm:presLayoutVars>
      </dgm:prSet>
      <dgm:spPr/>
      <dgm:t>
        <a:bodyPr/>
        <a:lstStyle/>
        <a:p>
          <a:endParaRPr lang="en-US"/>
        </a:p>
      </dgm:t>
    </dgm:pt>
    <dgm:pt modelId="{F36C3D72-7CF5-4A1A-AFEF-29D6108AB23A}" type="pres">
      <dgm:prSet presAssocID="{D6C13371-8981-422D-BF2D-BEA493579D24}" presName="hierChild4" presStyleCnt="0"/>
      <dgm:spPr/>
    </dgm:pt>
    <dgm:pt modelId="{E0B07306-F229-4E9A-A06B-9CE8E82B48DD}" type="pres">
      <dgm:prSet presAssocID="{AC89673E-AF02-4611-97C0-1E3FA1AE828D}" presName="Name10" presStyleLbl="parChTrans1D2" presStyleIdx="1" presStyleCnt="2"/>
      <dgm:spPr/>
      <dgm:t>
        <a:bodyPr/>
        <a:lstStyle/>
        <a:p>
          <a:endParaRPr lang="en-US"/>
        </a:p>
      </dgm:t>
    </dgm:pt>
    <dgm:pt modelId="{8E8CE2A4-7DC8-4E65-9E35-8F19BF080AC5}" type="pres">
      <dgm:prSet presAssocID="{073B86B4-F92B-433A-BA15-E11B1C3FBD3D}" presName="hierRoot2" presStyleCnt="0"/>
      <dgm:spPr/>
    </dgm:pt>
    <dgm:pt modelId="{23792A2E-26DE-461B-905E-64F5A27F1F0F}" type="pres">
      <dgm:prSet presAssocID="{073B86B4-F92B-433A-BA15-E11B1C3FBD3D}" presName="composite2" presStyleCnt="0"/>
      <dgm:spPr/>
    </dgm:pt>
    <dgm:pt modelId="{FB032BCC-C399-4F5E-A0E9-64ECCAAA4931}" type="pres">
      <dgm:prSet presAssocID="{073B86B4-F92B-433A-BA15-E11B1C3FBD3D}" presName="background2" presStyleLbl="node2" presStyleIdx="1" presStyleCnt="2"/>
      <dgm:spPr/>
    </dgm:pt>
    <dgm:pt modelId="{9CDC1C40-794C-413E-9BCC-D3EAD649B4E2}" type="pres">
      <dgm:prSet presAssocID="{073B86B4-F92B-433A-BA15-E11B1C3FBD3D}" presName="text2" presStyleLbl="fgAcc2" presStyleIdx="1" presStyleCnt="2" custLinFactX="-189737" custLinFactNeighborX="-200000" custLinFactNeighborY="-15780">
        <dgm:presLayoutVars>
          <dgm:chPref val="3"/>
        </dgm:presLayoutVars>
      </dgm:prSet>
      <dgm:spPr/>
      <dgm:t>
        <a:bodyPr/>
        <a:lstStyle/>
        <a:p>
          <a:endParaRPr lang="en-US"/>
        </a:p>
      </dgm:t>
    </dgm:pt>
    <dgm:pt modelId="{204C5808-0CDB-4AC8-86DF-DF4777466936}" type="pres">
      <dgm:prSet presAssocID="{073B86B4-F92B-433A-BA15-E11B1C3FBD3D}" presName="hierChild3" presStyleCnt="0"/>
      <dgm:spPr/>
    </dgm:pt>
    <dgm:pt modelId="{99FB443E-2D7E-412B-B24B-21BFA7EC6A03}" type="pres">
      <dgm:prSet presAssocID="{D8BFE29D-B4D9-47EF-9A95-B60197C05EC0}" presName="Name17" presStyleLbl="parChTrans1D3" presStyleIdx="3" presStyleCnt="4"/>
      <dgm:spPr/>
      <dgm:t>
        <a:bodyPr/>
        <a:lstStyle/>
        <a:p>
          <a:endParaRPr lang="en-US"/>
        </a:p>
      </dgm:t>
    </dgm:pt>
    <dgm:pt modelId="{9FCDD542-E81E-46A4-8396-63DEEB0F0F94}" type="pres">
      <dgm:prSet presAssocID="{0749F5D7-DD7F-4BA3-AEA7-2C35FAD5B2B9}" presName="hierRoot3" presStyleCnt="0"/>
      <dgm:spPr/>
    </dgm:pt>
    <dgm:pt modelId="{268A44F5-52B6-4DD3-AE25-327213D084B6}" type="pres">
      <dgm:prSet presAssocID="{0749F5D7-DD7F-4BA3-AEA7-2C35FAD5B2B9}" presName="composite3" presStyleCnt="0"/>
      <dgm:spPr/>
    </dgm:pt>
    <dgm:pt modelId="{149633BB-0003-42B2-9C61-07B06E2D61A1}" type="pres">
      <dgm:prSet presAssocID="{0749F5D7-DD7F-4BA3-AEA7-2C35FAD5B2B9}" presName="background3" presStyleLbl="node3" presStyleIdx="3" presStyleCnt="4"/>
      <dgm:spPr/>
    </dgm:pt>
    <dgm:pt modelId="{EC48C714-1492-424A-9060-75C8EC124525}" type="pres">
      <dgm:prSet presAssocID="{0749F5D7-DD7F-4BA3-AEA7-2C35FAD5B2B9}" presName="text3" presStyleLbl="fgAcc3" presStyleIdx="3" presStyleCnt="4" custLinFactX="-193956" custLinFactNeighborX="-200000" custLinFactNeighborY="-20763">
        <dgm:presLayoutVars>
          <dgm:chPref val="3"/>
        </dgm:presLayoutVars>
      </dgm:prSet>
      <dgm:spPr/>
      <dgm:t>
        <a:bodyPr/>
        <a:lstStyle/>
        <a:p>
          <a:endParaRPr lang="en-US"/>
        </a:p>
      </dgm:t>
    </dgm:pt>
    <dgm:pt modelId="{BA0139D7-E892-4B29-848B-5FFAE335CC92}" type="pres">
      <dgm:prSet presAssocID="{0749F5D7-DD7F-4BA3-AEA7-2C35FAD5B2B9}" presName="hierChild4" presStyleCnt="0"/>
      <dgm:spPr/>
    </dgm:pt>
  </dgm:ptLst>
  <dgm:cxnLst>
    <dgm:cxn modelId="{DA25E39B-AEB4-4B8D-9FFF-8BCCBDCEAC06}" type="presOf" srcId="{54DD0A28-F361-4029-89AC-52F34A5BCEA6}" destId="{FEA97391-C705-4690-B85F-72B5D044E751}" srcOrd="0" destOrd="0" presId="urn:microsoft.com/office/officeart/2005/8/layout/hierarchy1"/>
    <dgm:cxn modelId="{6E429AE4-39DB-4E61-97A3-089F505F2FF2}" srcId="{6361B563-2D5E-4C11-8BD3-6D252FADFFBD}" destId="{B5DBF042-01E7-4557-BD8A-EF94820C7EBF}" srcOrd="0" destOrd="0" parTransId="{F92E98D4-BE6E-4636-80FE-149A0E9109AC}" sibTransId="{392A65F8-24EF-49E2-B64C-FD7581A20140}"/>
    <dgm:cxn modelId="{0D06D3AE-682B-4102-B9A8-9ACEE5C98FAE}" type="presOf" srcId="{AC89673E-AF02-4611-97C0-1E3FA1AE828D}" destId="{E0B07306-F229-4E9A-A06B-9CE8E82B48DD}" srcOrd="0" destOrd="0" presId="urn:microsoft.com/office/officeart/2005/8/layout/hierarchy1"/>
    <dgm:cxn modelId="{589B14CD-F247-40C9-8128-EC42771E78D8}" srcId="{B5DBF042-01E7-4557-BD8A-EF94820C7EBF}" destId="{D6C13371-8981-422D-BF2D-BEA493579D24}" srcOrd="2" destOrd="0" parTransId="{CD899B75-D1AD-4D7B-A9D4-AD9B61CD8623}" sibTransId="{FB1A8AEB-178F-4E6F-949A-80806FF77B54}"/>
    <dgm:cxn modelId="{F68C52B1-2279-4743-859F-29815C7F91F5}" srcId="{B5DBF042-01E7-4557-BD8A-EF94820C7EBF}" destId="{37701ED5-E3FD-4840-A7FE-0B0E6C5EC675}" srcOrd="0" destOrd="0" parTransId="{54DD0A28-F361-4029-89AC-52F34A5BCEA6}" sibTransId="{61CEE61D-EB44-4E00-9753-3EE6160AD37A}"/>
    <dgm:cxn modelId="{A89246EA-9501-413F-BBB1-5A352E07A827}" type="presOf" srcId="{710AC6E1-F47A-4F70-B116-7CDEB7A48B02}" destId="{77FF53A0-D014-4B41-8214-6CB8E0DB7D57}" srcOrd="0" destOrd="0" presId="urn:microsoft.com/office/officeart/2005/8/layout/hierarchy1"/>
    <dgm:cxn modelId="{13473C88-A561-4760-9626-27B3A33A0C4E}" srcId="{B5DBF042-01E7-4557-BD8A-EF94820C7EBF}" destId="{66A8A520-9993-4E2C-9F12-AFE75992A88E}" srcOrd="1" destOrd="0" parTransId="{710AC6E1-F47A-4F70-B116-7CDEB7A48B02}" sibTransId="{502B8261-17B1-4A9B-BD21-23E4B36FCD19}"/>
    <dgm:cxn modelId="{2701FEC6-87F4-4DEA-9662-91D5D14D0E4D}" type="presOf" srcId="{D6C13371-8981-422D-BF2D-BEA493579D24}" destId="{C8AEA3AE-8759-405B-98E5-9B4167DB9671}" srcOrd="0" destOrd="0" presId="urn:microsoft.com/office/officeart/2005/8/layout/hierarchy1"/>
    <dgm:cxn modelId="{0C6D3E1F-86ED-429F-94F0-B4876ACCCC20}" type="presOf" srcId="{B5DBF042-01E7-4557-BD8A-EF94820C7EBF}" destId="{483E6799-97E8-4BFC-9F1C-36C264D022CC}" srcOrd="0" destOrd="0" presId="urn:microsoft.com/office/officeart/2005/8/layout/hierarchy1"/>
    <dgm:cxn modelId="{A01AE629-AC35-40E0-810A-DC3BC0AD2AD0}" type="presOf" srcId="{CD899B75-D1AD-4D7B-A9D4-AD9B61CD8623}" destId="{0067679C-3180-4520-BC4F-F60D5DFB506A}" srcOrd="0" destOrd="0" presId="urn:microsoft.com/office/officeart/2005/8/layout/hierarchy1"/>
    <dgm:cxn modelId="{B446B858-3DF1-4FED-B383-4166AF04F4B4}" srcId="{A09DE956-097F-4C5A-B8FD-5317FEE4F54B}" destId="{6361B563-2D5E-4C11-8BD3-6D252FADFFBD}" srcOrd="0" destOrd="0" parTransId="{14DAE953-07CE-4193-B7CC-F62BCA412526}" sibTransId="{F0E9CA24-9C9D-43B5-92C1-7D66FC8C8522}"/>
    <dgm:cxn modelId="{460CA02F-9694-443D-8F18-5C90ACC0EDE6}" srcId="{073B86B4-F92B-433A-BA15-E11B1C3FBD3D}" destId="{0749F5D7-DD7F-4BA3-AEA7-2C35FAD5B2B9}" srcOrd="0" destOrd="0" parTransId="{D8BFE29D-B4D9-47EF-9A95-B60197C05EC0}" sibTransId="{7AA9AE76-D675-4FDC-8C98-E01FA0C5904F}"/>
    <dgm:cxn modelId="{1734E85E-3651-4C30-86B3-5CD846E74B1C}" type="presOf" srcId="{0749F5D7-DD7F-4BA3-AEA7-2C35FAD5B2B9}" destId="{EC48C714-1492-424A-9060-75C8EC124525}" srcOrd="0" destOrd="0" presId="urn:microsoft.com/office/officeart/2005/8/layout/hierarchy1"/>
    <dgm:cxn modelId="{A0DFB835-305C-40C6-98A0-D8816A8F9658}" type="presOf" srcId="{6361B563-2D5E-4C11-8BD3-6D252FADFFBD}" destId="{ECDFC7AA-F2FD-4B0C-B696-AC677AE6E15F}" srcOrd="0" destOrd="0" presId="urn:microsoft.com/office/officeart/2005/8/layout/hierarchy1"/>
    <dgm:cxn modelId="{713ED3CF-FEFF-4AEA-A096-E0DF9F69E1BC}" type="presOf" srcId="{66A8A520-9993-4E2C-9F12-AFE75992A88E}" destId="{F3995A72-62BF-43B0-863D-F13D6FA9166B}" srcOrd="0" destOrd="0" presId="urn:microsoft.com/office/officeart/2005/8/layout/hierarchy1"/>
    <dgm:cxn modelId="{B96D5772-7FA1-4C2D-82FA-485F997CEDFF}" type="presOf" srcId="{A09DE956-097F-4C5A-B8FD-5317FEE4F54B}" destId="{CC5A04B4-27BE-4A30-A807-18B8A985AACB}" srcOrd="0" destOrd="0" presId="urn:microsoft.com/office/officeart/2005/8/layout/hierarchy1"/>
    <dgm:cxn modelId="{7D71F896-723A-468F-9952-996BB3F26B9E}" type="presOf" srcId="{073B86B4-F92B-433A-BA15-E11B1C3FBD3D}" destId="{9CDC1C40-794C-413E-9BCC-D3EAD649B4E2}" srcOrd="0" destOrd="0" presId="urn:microsoft.com/office/officeart/2005/8/layout/hierarchy1"/>
    <dgm:cxn modelId="{BA3F4115-669A-460F-8A2D-60A0F526C100}" type="presOf" srcId="{37701ED5-E3FD-4840-A7FE-0B0E6C5EC675}" destId="{33C32551-09C6-4538-B0CB-37EB36F36B6F}" srcOrd="0" destOrd="0" presId="urn:microsoft.com/office/officeart/2005/8/layout/hierarchy1"/>
    <dgm:cxn modelId="{6017FE84-3025-4C69-A0A5-FBEDD10D31EC}" srcId="{6361B563-2D5E-4C11-8BD3-6D252FADFFBD}" destId="{073B86B4-F92B-433A-BA15-E11B1C3FBD3D}" srcOrd="1" destOrd="0" parTransId="{AC89673E-AF02-4611-97C0-1E3FA1AE828D}" sibTransId="{53F0EA3F-28D5-4709-831B-23E4F2916DF8}"/>
    <dgm:cxn modelId="{89816AAE-4DCA-4726-8109-C5031B69D6CF}" type="presOf" srcId="{F92E98D4-BE6E-4636-80FE-149A0E9109AC}" destId="{9D9B6931-3E41-4290-9B04-4F312965CE0C}" srcOrd="0" destOrd="0" presId="urn:microsoft.com/office/officeart/2005/8/layout/hierarchy1"/>
    <dgm:cxn modelId="{067A5106-3260-4B20-8E6E-2A0CB480434F}" type="presOf" srcId="{D8BFE29D-B4D9-47EF-9A95-B60197C05EC0}" destId="{99FB443E-2D7E-412B-B24B-21BFA7EC6A03}" srcOrd="0" destOrd="0" presId="urn:microsoft.com/office/officeart/2005/8/layout/hierarchy1"/>
    <dgm:cxn modelId="{FB514B46-117D-4466-958D-9193974272A5}" type="presParOf" srcId="{CC5A04B4-27BE-4A30-A807-18B8A985AACB}" destId="{F1CA6A6C-CC35-41D2-BED1-05C001F2FD8E}" srcOrd="0" destOrd="0" presId="urn:microsoft.com/office/officeart/2005/8/layout/hierarchy1"/>
    <dgm:cxn modelId="{DF6040F1-4A35-4D0E-8F40-799BF023027B}" type="presParOf" srcId="{F1CA6A6C-CC35-41D2-BED1-05C001F2FD8E}" destId="{E3C05379-0F57-415C-973A-15910D8A3D2A}" srcOrd="0" destOrd="0" presId="urn:microsoft.com/office/officeart/2005/8/layout/hierarchy1"/>
    <dgm:cxn modelId="{C3E34CFA-19B3-41BA-8577-2F66DE2243B0}" type="presParOf" srcId="{E3C05379-0F57-415C-973A-15910D8A3D2A}" destId="{CFDAF84F-7509-458E-8A9D-7864FB982DFE}" srcOrd="0" destOrd="0" presId="urn:microsoft.com/office/officeart/2005/8/layout/hierarchy1"/>
    <dgm:cxn modelId="{4A6840F8-466F-47B2-9CA0-D843AADA7149}" type="presParOf" srcId="{E3C05379-0F57-415C-973A-15910D8A3D2A}" destId="{ECDFC7AA-F2FD-4B0C-B696-AC677AE6E15F}" srcOrd="1" destOrd="0" presId="urn:microsoft.com/office/officeart/2005/8/layout/hierarchy1"/>
    <dgm:cxn modelId="{BFDC7A91-7BB5-4F9F-A4E8-40708135D734}" type="presParOf" srcId="{F1CA6A6C-CC35-41D2-BED1-05C001F2FD8E}" destId="{7E64776D-DCB3-46E6-9B72-3B90CF21B4A6}" srcOrd="1" destOrd="0" presId="urn:microsoft.com/office/officeart/2005/8/layout/hierarchy1"/>
    <dgm:cxn modelId="{1638E2D4-AF36-4000-A87C-CDE4CAE354B4}" type="presParOf" srcId="{7E64776D-DCB3-46E6-9B72-3B90CF21B4A6}" destId="{9D9B6931-3E41-4290-9B04-4F312965CE0C}" srcOrd="0" destOrd="0" presId="urn:microsoft.com/office/officeart/2005/8/layout/hierarchy1"/>
    <dgm:cxn modelId="{7351C1BF-C2BD-453B-B4F3-3266061CEC17}" type="presParOf" srcId="{7E64776D-DCB3-46E6-9B72-3B90CF21B4A6}" destId="{58C74106-7497-432B-A3DD-332A292DE650}" srcOrd="1" destOrd="0" presId="urn:microsoft.com/office/officeart/2005/8/layout/hierarchy1"/>
    <dgm:cxn modelId="{F0CF8D07-7C03-4515-8330-ECBE5A4C04CB}" type="presParOf" srcId="{58C74106-7497-432B-A3DD-332A292DE650}" destId="{2287DE47-A7A9-495C-A12A-E918C7E3DF1D}" srcOrd="0" destOrd="0" presId="urn:microsoft.com/office/officeart/2005/8/layout/hierarchy1"/>
    <dgm:cxn modelId="{B1AFFBEF-4F85-4AA8-8861-1CFCD41BBCDC}" type="presParOf" srcId="{2287DE47-A7A9-495C-A12A-E918C7E3DF1D}" destId="{76A71053-2BE4-444F-A2FA-5B5C81BA18B1}" srcOrd="0" destOrd="0" presId="urn:microsoft.com/office/officeart/2005/8/layout/hierarchy1"/>
    <dgm:cxn modelId="{1DDB4F39-B0D0-458B-8B00-18AB1D362D27}" type="presParOf" srcId="{2287DE47-A7A9-495C-A12A-E918C7E3DF1D}" destId="{483E6799-97E8-4BFC-9F1C-36C264D022CC}" srcOrd="1" destOrd="0" presId="urn:microsoft.com/office/officeart/2005/8/layout/hierarchy1"/>
    <dgm:cxn modelId="{649A193A-2157-4878-ACCD-0BB891B58529}" type="presParOf" srcId="{58C74106-7497-432B-A3DD-332A292DE650}" destId="{31FC0370-C868-45FC-9C93-9CD15ECF150B}" srcOrd="1" destOrd="0" presId="urn:microsoft.com/office/officeart/2005/8/layout/hierarchy1"/>
    <dgm:cxn modelId="{72E2F8F6-BCE6-4002-ABFA-59E8CB712FC3}" type="presParOf" srcId="{31FC0370-C868-45FC-9C93-9CD15ECF150B}" destId="{FEA97391-C705-4690-B85F-72B5D044E751}" srcOrd="0" destOrd="0" presId="urn:microsoft.com/office/officeart/2005/8/layout/hierarchy1"/>
    <dgm:cxn modelId="{3ACFBE32-D0D9-48BC-87B3-7CE0812AB9F3}" type="presParOf" srcId="{31FC0370-C868-45FC-9C93-9CD15ECF150B}" destId="{8D6E3FA9-E7C4-411A-85E5-CEF81CEDD5D3}" srcOrd="1" destOrd="0" presId="urn:microsoft.com/office/officeart/2005/8/layout/hierarchy1"/>
    <dgm:cxn modelId="{70D60318-0F72-4E55-81CA-A0FD2EE1A601}" type="presParOf" srcId="{8D6E3FA9-E7C4-411A-85E5-CEF81CEDD5D3}" destId="{BCAA13AA-96EC-4DA8-8B30-943625C957A2}" srcOrd="0" destOrd="0" presId="urn:microsoft.com/office/officeart/2005/8/layout/hierarchy1"/>
    <dgm:cxn modelId="{CE0D6DCA-A1C9-45BC-911D-79D4BCDDA869}" type="presParOf" srcId="{BCAA13AA-96EC-4DA8-8B30-943625C957A2}" destId="{382C475F-266B-4B21-972D-F67BB83B38FF}" srcOrd="0" destOrd="0" presId="urn:microsoft.com/office/officeart/2005/8/layout/hierarchy1"/>
    <dgm:cxn modelId="{4EE6C95A-09FD-4702-9882-E2FFEEA62287}" type="presParOf" srcId="{BCAA13AA-96EC-4DA8-8B30-943625C957A2}" destId="{33C32551-09C6-4538-B0CB-37EB36F36B6F}" srcOrd="1" destOrd="0" presId="urn:microsoft.com/office/officeart/2005/8/layout/hierarchy1"/>
    <dgm:cxn modelId="{B04ADFD3-8535-40EA-99AB-E9614A748203}" type="presParOf" srcId="{8D6E3FA9-E7C4-411A-85E5-CEF81CEDD5D3}" destId="{F4B011E6-73DE-46C7-BBFD-EEFEA92E8D6C}" srcOrd="1" destOrd="0" presId="urn:microsoft.com/office/officeart/2005/8/layout/hierarchy1"/>
    <dgm:cxn modelId="{597F7272-7364-4BBE-A33F-9C2F4341215D}" type="presParOf" srcId="{31FC0370-C868-45FC-9C93-9CD15ECF150B}" destId="{77FF53A0-D014-4B41-8214-6CB8E0DB7D57}" srcOrd="2" destOrd="0" presId="urn:microsoft.com/office/officeart/2005/8/layout/hierarchy1"/>
    <dgm:cxn modelId="{2EDE1679-0460-4D64-884C-D6A7599BE988}" type="presParOf" srcId="{31FC0370-C868-45FC-9C93-9CD15ECF150B}" destId="{AD1312EB-141C-417F-A609-15485A095720}" srcOrd="3" destOrd="0" presId="urn:microsoft.com/office/officeart/2005/8/layout/hierarchy1"/>
    <dgm:cxn modelId="{49744CE4-C70A-4F95-BE3E-505713877E3E}" type="presParOf" srcId="{AD1312EB-141C-417F-A609-15485A095720}" destId="{C4897339-B561-4D14-9ADC-02CEBADFCF23}" srcOrd="0" destOrd="0" presId="urn:microsoft.com/office/officeart/2005/8/layout/hierarchy1"/>
    <dgm:cxn modelId="{0A22219D-38A1-44D0-97B2-843764FF596C}" type="presParOf" srcId="{C4897339-B561-4D14-9ADC-02CEBADFCF23}" destId="{3EDEE061-516E-493D-95F2-98DE0275AE9B}" srcOrd="0" destOrd="0" presId="urn:microsoft.com/office/officeart/2005/8/layout/hierarchy1"/>
    <dgm:cxn modelId="{262F34E3-4A37-4502-904B-1E6120C7971B}" type="presParOf" srcId="{C4897339-B561-4D14-9ADC-02CEBADFCF23}" destId="{F3995A72-62BF-43B0-863D-F13D6FA9166B}" srcOrd="1" destOrd="0" presId="urn:microsoft.com/office/officeart/2005/8/layout/hierarchy1"/>
    <dgm:cxn modelId="{0E985E05-565D-49B9-B0B3-998EE3768DB6}" type="presParOf" srcId="{AD1312EB-141C-417F-A609-15485A095720}" destId="{2F83593E-8305-4217-BD0E-EAFC574A0C18}" srcOrd="1" destOrd="0" presId="urn:microsoft.com/office/officeart/2005/8/layout/hierarchy1"/>
    <dgm:cxn modelId="{C8162ADB-7C90-4623-85D9-80769603C52D}" type="presParOf" srcId="{31FC0370-C868-45FC-9C93-9CD15ECF150B}" destId="{0067679C-3180-4520-BC4F-F60D5DFB506A}" srcOrd="4" destOrd="0" presId="urn:microsoft.com/office/officeart/2005/8/layout/hierarchy1"/>
    <dgm:cxn modelId="{F2BE2914-91A4-4A5E-B8EA-2923A567CBFB}" type="presParOf" srcId="{31FC0370-C868-45FC-9C93-9CD15ECF150B}" destId="{13434CEA-AFAA-4B71-8ADE-18F05534AF0E}" srcOrd="5" destOrd="0" presId="urn:microsoft.com/office/officeart/2005/8/layout/hierarchy1"/>
    <dgm:cxn modelId="{6170B101-106D-45EC-89F8-B305C987E1C8}" type="presParOf" srcId="{13434CEA-AFAA-4B71-8ADE-18F05534AF0E}" destId="{8FB69B96-0581-44AF-9290-D7694F50C859}" srcOrd="0" destOrd="0" presId="urn:microsoft.com/office/officeart/2005/8/layout/hierarchy1"/>
    <dgm:cxn modelId="{3484011F-EE57-4814-B9F9-F94B1F3D9EB4}" type="presParOf" srcId="{8FB69B96-0581-44AF-9290-D7694F50C859}" destId="{D7D21EE6-5B7A-49A6-8928-1AB04624B16A}" srcOrd="0" destOrd="0" presId="urn:microsoft.com/office/officeart/2005/8/layout/hierarchy1"/>
    <dgm:cxn modelId="{EE8FF27B-DA42-4F8F-AB64-46B24D37EBE9}" type="presParOf" srcId="{8FB69B96-0581-44AF-9290-D7694F50C859}" destId="{C8AEA3AE-8759-405B-98E5-9B4167DB9671}" srcOrd="1" destOrd="0" presId="urn:microsoft.com/office/officeart/2005/8/layout/hierarchy1"/>
    <dgm:cxn modelId="{D062214D-4176-4BAA-B57D-F0FEEB666358}" type="presParOf" srcId="{13434CEA-AFAA-4B71-8ADE-18F05534AF0E}" destId="{F36C3D72-7CF5-4A1A-AFEF-29D6108AB23A}" srcOrd="1" destOrd="0" presId="urn:microsoft.com/office/officeart/2005/8/layout/hierarchy1"/>
    <dgm:cxn modelId="{AE1B7216-BC66-4725-B085-63CE8B8A82E8}" type="presParOf" srcId="{7E64776D-DCB3-46E6-9B72-3B90CF21B4A6}" destId="{E0B07306-F229-4E9A-A06B-9CE8E82B48DD}" srcOrd="2" destOrd="0" presId="urn:microsoft.com/office/officeart/2005/8/layout/hierarchy1"/>
    <dgm:cxn modelId="{F5B5232D-3AAE-4482-BB02-F1A27B8CC4C6}" type="presParOf" srcId="{7E64776D-DCB3-46E6-9B72-3B90CF21B4A6}" destId="{8E8CE2A4-7DC8-4E65-9E35-8F19BF080AC5}" srcOrd="3" destOrd="0" presId="urn:microsoft.com/office/officeart/2005/8/layout/hierarchy1"/>
    <dgm:cxn modelId="{AFEA5CC2-7E02-434D-AA10-74CC5E225E1A}" type="presParOf" srcId="{8E8CE2A4-7DC8-4E65-9E35-8F19BF080AC5}" destId="{23792A2E-26DE-461B-905E-64F5A27F1F0F}" srcOrd="0" destOrd="0" presId="urn:microsoft.com/office/officeart/2005/8/layout/hierarchy1"/>
    <dgm:cxn modelId="{CA829308-54D7-4329-9547-79C0052AF61D}" type="presParOf" srcId="{23792A2E-26DE-461B-905E-64F5A27F1F0F}" destId="{FB032BCC-C399-4F5E-A0E9-64ECCAAA4931}" srcOrd="0" destOrd="0" presId="urn:microsoft.com/office/officeart/2005/8/layout/hierarchy1"/>
    <dgm:cxn modelId="{1745EE0B-AD25-4A79-A252-62DC7D274A8D}" type="presParOf" srcId="{23792A2E-26DE-461B-905E-64F5A27F1F0F}" destId="{9CDC1C40-794C-413E-9BCC-D3EAD649B4E2}" srcOrd="1" destOrd="0" presId="urn:microsoft.com/office/officeart/2005/8/layout/hierarchy1"/>
    <dgm:cxn modelId="{17A980DA-E64E-46A7-A560-253340E4EB97}" type="presParOf" srcId="{8E8CE2A4-7DC8-4E65-9E35-8F19BF080AC5}" destId="{204C5808-0CDB-4AC8-86DF-DF4777466936}" srcOrd="1" destOrd="0" presId="urn:microsoft.com/office/officeart/2005/8/layout/hierarchy1"/>
    <dgm:cxn modelId="{4FCA7EFB-2E40-4CBC-84CB-4AF2871272BA}" type="presParOf" srcId="{204C5808-0CDB-4AC8-86DF-DF4777466936}" destId="{99FB443E-2D7E-412B-B24B-21BFA7EC6A03}" srcOrd="0" destOrd="0" presId="urn:microsoft.com/office/officeart/2005/8/layout/hierarchy1"/>
    <dgm:cxn modelId="{C14E378C-0865-484B-94BC-CCA7F4447B2F}" type="presParOf" srcId="{204C5808-0CDB-4AC8-86DF-DF4777466936}" destId="{9FCDD542-E81E-46A4-8396-63DEEB0F0F94}" srcOrd="1" destOrd="0" presId="urn:microsoft.com/office/officeart/2005/8/layout/hierarchy1"/>
    <dgm:cxn modelId="{6AF1FF39-2DF2-4C66-8D23-590022EBF5CA}" type="presParOf" srcId="{9FCDD542-E81E-46A4-8396-63DEEB0F0F94}" destId="{268A44F5-52B6-4DD3-AE25-327213D084B6}" srcOrd="0" destOrd="0" presId="urn:microsoft.com/office/officeart/2005/8/layout/hierarchy1"/>
    <dgm:cxn modelId="{866F83B7-BBE1-425E-A71D-F819C8AB02DA}" type="presParOf" srcId="{268A44F5-52B6-4DD3-AE25-327213D084B6}" destId="{149633BB-0003-42B2-9C61-07B06E2D61A1}" srcOrd="0" destOrd="0" presId="urn:microsoft.com/office/officeart/2005/8/layout/hierarchy1"/>
    <dgm:cxn modelId="{41738AC4-FED4-48E2-8955-A6BA32802F43}" type="presParOf" srcId="{268A44F5-52B6-4DD3-AE25-327213D084B6}" destId="{EC48C714-1492-424A-9060-75C8EC124525}" srcOrd="1" destOrd="0" presId="urn:microsoft.com/office/officeart/2005/8/layout/hierarchy1"/>
    <dgm:cxn modelId="{BA3A4311-E2EF-4DC4-A1DE-3E96D0F5FFAE}" type="presParOf" srcId="{9FCDD542-E81E-46A4-8396-63DEEB0F0F94}" destId="{BA0139D7-E892-4B29-848B-5FFAE335CC9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72C2C3-15CD-4D24-89D2-436BEFEDF67B}"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ro-RO"/>
        </a:p>
      </dgm:t>
    </dgm:pt>
    <dgm:pt modelId="{70FEC5B5-EB3D-4162-AB9A-0EA67A65999D}">
      <dgm:prSet phldrT="[Text]"/>
      <dgm:spPr/>
      <dgm:t>
        <a:bodyPr/>
        <a:lstStyle/>
        <a:p>
          <a:r>
            <a:rPr lang="en-US" b="1" dirty="0" err="1">
              <a:solidFill>
                <a:schemeClr val="tx1"/>
              </a:solidFill>
            </a:rPr>
            <a:t>Sunt</a:t>
          </a:r>
          <a:r>
            <a:rPr lang="en-US" b="1" dirty="0">
              <a:solidFill>
                <a:schemeClr val="tx1"/>
              </a:solidFill>
            </a:rPr>
            <a:t> </a:t>
          </a:r>
          <a:r>
            <a:rPr lang="en-US" b="1" dirty="0" err="1">
              <a:solidFill>
                <a:schemeClr val="tx1"/>
              </a:solidFill>
            </a:rPr>
            <a:t>auditate</a:t>
          </a:r>
          <a:r>
            <a:rPr lang="en-US" b="1" dirty="0">
              <a:solidFill>
                <a:schemeClr val="tx1"/>
              </a:solidFill>
            </a:rPr>
            <a:t> </a:t>
          </a:r>
          <a:r>
            <a:rPr lang="en-US" b="1" dirty="0" err="1">
              <a:solidFill>
                <a:schemeClr val="tx1"/>
              </a:solidFill>
            </a:rPr>
            <a:t>situatiile</a:t>
          </a:r>
          <a:r>
            <a:rPr lang="en-US" b="1" dirty="0">
              <a:solidFill>
                <a:schemeClr val="tx1"/>
              </a:solidFill>
            </a:rPr>
            <a:t> </a:t>
          </a:r>
          <a:r>
            <a:rPr lang="en-US" b="1" dirty="0" err="1">
              <a:solidFill>
                <a:schemeClr val="tx1"/>
              </a:solidFill>
            </a:rPr>
            <a:t>financiare</a:t>
          </a:r>
          <a:r>
            <a:rPr lang="en-US" b="1" dirty="0">
              <a:solidFill>
                <a:schemeClr val="tx1"/>
              </a:solidFill>
            </a:rPr>
            <a:t>  ale</a:t>
          </a:r>
          <a:endParaRPr lang="ro-RO" b="1" dirty="0">
            <a:solidFill>
              <a:schemeClr val="tx1"/>
            </a:solidFill>
          </a:endParaRPr>
        </a:p>
      </dgm:t>
    </dgm:pt>
    <dgm:pt modelId="{2B59B3F2-4E6C-40B2-9FC6-55FEFA49A193}" type="parTrans" cxnId="{130E75FC-3877-443C-B678-8EC1ED34ACD2}">
      <dgm:prSet/>
      <dgm:spPr/>
      <dgm:t>
        <a:bodyPr/>
        <a:lstStyle/>
        <a:p>
          <a:endParaRPr lang="ro-RO"/>
        </a:p>
      </dgm:t>
    </dgm:pt>
    <dgm:pt modelId="{EAF1436B-9D18-41B2-BFB7-41504ED59FBC}" type="sibTrans" cxnId="{130E75FC-3877-443C-B678-8EC1ED34ACD2}">
      <dgm:prSet/>
      <dgm:spPr/>
      <dgm:t>
        <a:bodyPr/>
        <a:lstStyle/>
        <a:p>
          <a:endParaRPr lang="ro-RO"/>
        </a:p>
      </dgm:t>
    </dgm:pt>
    <dgm:pt modelId="{2FD46FD2-972D-4449-A826-B9E327E3DFE2}">
      <dgm:prSet phldrT="[Text]"/>
      <dgm:spPr/>
      <dgm:t>
        <a:bodyPr/>
        <a:lstStyle/>
        <a:p>
          <a:r>
            <a:rPr lang="ro-RO" b="1" dirty="0">
              <a:solidFill>
                <a:schemeClr val="tx1"/>
              </a:solidFill>
            </a:rPr>
            <a:t>ale entitatilor care, la data bilantului, depasesc limitele a cel putin doua dintre urmatoarele 3 criterii</a:t>
          </a:r>
          <a:r>
            <a:rPr lang="en-GB" b="1" dirty="0">
              <a:solidFill>
                <a:schemeClr val="tx1"/>
              </a:solidFill>
            </a:rPr>
            <a:t>, </a:t>
          </a:r>
          <a:r>
            <a:rPr lang="en-GB" b="1" dirty="0" err="1">
              <a:solidFill>
                <a:schemeClr val="tx1"/>
              </a:solidFill>
            </a:rPr>
            <a:t>cel</a:t>
          </a:r>
          <a:r>
            <a:rPr lang="en-GB" b="1" dirty="0">
              <a:solidFill>
                <a:schemeClr val="tx1"/>
              </a:solidFill>
            </a:rPr>
            <a:t> </a:t>
          </a:r>
          <a:r>
            <a:rPr lang="en-GB" b="1" dirty="0" err="1">
              <a:solidFill>
                <a:schemeClr val="tx1"/>
              </a:solidFill>
            </a:rPr>
            <a:t>putin</a:t>
          </a:r>
          <a:r>
            <a:rPr lang="en-GB" b="1" dirty="0">
              <a:solidFill>
                <a:schemeClr val="tx1"/>
              </a:solidFill>
            </a:rPr>
            <a:t> 2 ani </a:t>
          </a:r>
          <a:r>
            <a:rPr lang="en-GB" b="1" dirty="0" err="1">
              <a:solidFill>
                <a:schemeClr val="tx1"/>
              </a:solidFill>
            </a:rPr>
            <a:t>consecutivi</a:t>
          </a:r>
          <a:endParaRPr lang="ro-RO" b="1" dirty="0">
            <a:solidFill>
              <a:schemeClr val="tx1"/>
            </a:solidFill>
          </a:endParaRPr>
        </a:p>
      </dgm:t>
    </dgm:pt>
    <dgm:pt modelId="{B1B16D95-8D1B-405A-868D-659C3CD66729}" type="parTrans" cxnId="{45F572DB-0729-4D62-B87B-1EAFD4FFE966}">
      <dgm:prSet/>
      <dgm:spPr/>
      <dgm:t>
        <a:bodyPr/>
        <a:lstStyle/>
        <a:p>
          <a:endParaRPr lang="ro-RO"/>
        </a:p>
      </dgm:t>
    </dgm:pt>
    <dgm:pt modelId="{1A667253-CF6D-4065-BC6B-CA1DECF41E60}" type="sibTrans" cxnId="{45F572DB-0729-4D62-B87B-1EAFD4FFE966}">
      <dgm:prSet/>
      <dgm:spPr/>
      <dgm:t>
        <a:bodyPr/>
        <a:lstStyle/>
        <a:p>
          <a:endParaRPr lang="ro-RO"/>
        </a:p>
      </dgm:t>
    </dgm:pt>
    <dgm:pt modelId="{2F61EBFD-561C-4147-80D3-F56A14E243EE}">
      <dgm:prSet phldrT="[Text]"/>
      <dgm:spPr/>
      <dgm:t>
        <a:bodyPr/>
        <a:lstStyle/>
        <a:p>
          <a:r>
            <a:rPr lang="ro-RO" b="1" dirty="0">
              <a:solidFill>
                <a:schemeClr val="tx1"/>
              </a:solidFill>
            </a:rPr>
            <a:t>totalul activelor: 16.000.000 lei</a:t>
          </a:r>
          <a:r>
            <a:rPr lang="en-US" b="1" dirty="0">
              <a:solidFill>
                <a:schemeClr val="tx1"/>
              </a:solidFill>
            </a:rPr>
            <a:t> (3,650,000 euro)</a:t>
          </a:r>
          <a:endParaRPr lang="ro-RO" b="1" dirty="0">
            <a:solidFill>
              <a:schemeClr val="tx1"/>
            </a:solidFill>
          </a:endParaRPr>
        </a:p>
      </dgm:t>
    </dgm:pt>
    <dgm:pt modelId="{44D087DE-618E-471B-AA0A-ADC2359708D3}" type="parTrans" cxnId="{1B764922-32BF-452F-96F9-6CF63ADB5528}">
      <dgm:prSet/>
      <dgm:spPr/>
      <dgm:t>
        <a:bodyPr/>
        <a:lstStyle/>
        <a:p>
          <a:endParaRPr lang="ro-RO"/>
        </a:p>
      </dgm:t>
    </dgm:pt>
    <dgm:pt modelId="{4FA61543-8B77-4D11-9989-D66FF2F7D9AC}" type="sibTrans" cxnId="{1B764922-32BF-452F-96F9-6CF63ADB5528}">
      <dgm:prSet/>
      <dgm:spPr/>
      <dgm:t>
        <a:bodyPr/>
        <a:lstStyle/>
        <a:p>
          <a:endParaRPr lang="ro-RO"/>
        </a:p>
      </dgm:t>
    </dgm:pt>
    <dgm:pt modelId="{4F35ACE1-88B2-4C70-A67F-D9FF98B032A1}">
      <dgm:prSet phldrT="[Text]"/>
      <dgm:spPr/>
      <dgm:t>
        <a:bodyPr/>
        <a:lstStyle/>
        <a:p>
          <a:r>
            <a:rPr lang="ro-RO" b="1" dirty="0">
              <a:solidFill>
                <a:schemeClr val="tx1"/>
              </a:solidFill>
            </a:rPr>
            <a:t>numarul mediu de salariati: 50</a:t>
          </a:r>
        </a:p>
      </dgm:t>
    </dgm:pt>
    <dgm:pt modelId="{FCDDA383-BF51-478E-AAFA-DABD8FEC993B}" type="parTrans" cxnId="{701BA779-F343-40E6-BD9B-048F05309E26}">
      <dgm:prSet/>
      <dgm:spPr/>
      <dgm:t>
        <a:bodyPr/>
        <a:lstStyle/>
        <a:p>
          <a:endParaRPr lang="ro-RO"/>
        </a:p>
      </dgm:t>
    </dgm:pt>
    <dgm:pt modelId="{F017D41B-752E-4082-B4CA-78D2BDB45E32}" type="sibTrans" cxnId="{701BA779-F343-40E6-BD9B-048F05309E26}">
      <dgm:prSet/>
      <dgm:spPr/>
      <dgm:t>
        <a:bodyPr/>
        <a:lstStyle/>
        <a:p>
          <a:endParaRPr lang="ro-RO"/>
        </a:p>
      </dgm:t>
    </dgm:pt>
    <dgm:pt modelId="{49D8C4EC-0344-4BBD-8115-1966BC636C9B}">
      <dgm:prSet phldrT="[Text]"/>
      <dgm:spPr/>
      <dgm:t>
        <a:bodyPr/>
        <a:lstStyle/>
        <a:p>
          <a:r>
            <a:rPr lang="ro-RO" b="1" dirty="0">
              <a:solidFill>
                <a:schemeClr val="tx1"/>
              </a:solidFill>
            </a:rPr>
            <a:t>entitatilor mijlocii si mari, precum si ale societatilor/companiilor nationale, societatilor cu capital integral sau majoritar de stat si regiilor autonome</a:t>
          </a:r>
        </a:p>
      </dgm:t>
    </dgm:pt>
    <dgm:pt modelId="{43516A70-09FC-494E-B80A-DC634FA19DF9}" type="parTrans" cxnId="{94DC7C5A-59F0-4A6A-85F9-89B165DE632E}">
      <dgm:prSet/>
      <dgm:spPr/>
      <dgm:t>
        <a:bodyPr/>
        <a:lstStyle/>
        <a:p>
          <a:endParaRPr lang="ro-RO"/>
        </a:p>
      </dgm:t>
    </dgm:pt>
    <dgm:pt modelId="{78A59F3C-7672-4245-92F0-0CE725477DF6}" type="sibTrans" cxnId="{94DC7C5A-59F0-4A6A-85F9-89B165DE632E}">
      <dgm:prSet/>
      <dgm:spPr/>
      <dgm:t>
        <a:bodyPr/>
        <a:lstStyle/>
        <a:p>
          <a:endParaRPr lang="ro-RO"/>
        </a:p>
      </dgm:t>
    </dgm:pt>
    <dgm:pt modelId="{89BC7C60-2E92-4735-AB1E-E43417BA4D3B}">
      <dgm:prSet phldrT="[Text]"/>
      <dgm:spPr/>
      <dgm:t>
        <a:bodyPr/>
        <a:lstStyle/>
        <a:p>
          <a:r>
            <a:rPr lang="ro-RO" b="1" dirty="0">
              <a:solidFill>
                <a:schemeClr val="tx1"/>
              </a:solidFill>
            </a:rPr>
            <a:t>cifra de afaceri neta: 32.000.000 lei</a:t>
          </a:r>
          <a:r>
            <a:rPr lang="en-US" b="1" dirty="0">
              <a:solidFill>
                <a:schemeClr val="tx1"/>
              </a:solidFill>
            </a:rPr>
            <a:t> (7,300,000 euro)</a:t>
          </a:r>
          <a:endParaRPr lang="ro-RO" b="1" dirty="0">
            <a:solidFill>
              <a:schemeClr val="tx1"/>
            </a:solidFill>
          </a:endParaRPr>
        </a:p>
      </dgm:t>
    </dgm:pt>
    <dgm:pt modelId="{DDE4B8A0-039A-4010-A20D-980C83E5057E}" type="parTrans" cxnId="{027873BC-7996-4CF2-8D6C-8191CC499EAD}">
      <dgm:prSet/>
      <dgm:spPr/>
      <dgm:t>
        <a:bodyPr/>
        <a:lstStyle/>
        <a:p>
          <a:endParaRPr lang="ro-RO"/>
        </a:p>
      </dgm:t>
    </dgm:pt>
    <dgm:pt modelId="{01389395-7FB3-404E-BB82-64C3444E10D8}" type="sibTrans" cxnId="{027873BC-7996-4CF2-8D6C-8191CC499EAD}">
      <dgm:prSet/>
      <dgm:spPr/>
      <dgm:t>
        <a:bodyPr/>
        <a:lstStyle/>
        <a:p>
          <a:endParaRPr lang="ro-RO"/>
        </a:p>
      </dgm:t>
    </dgm:pt>
    <dgm:pt modelId="{F44981D6-F10D-47D0-B610-8DB949389032}" type="pres">
      <dgm:prSet presAssocID="{DE72C2C3-15CD-4D24-89D2-436BEFEDF67B}" presName="diagram" presStyleCnt="0">
        <dgm:presLayoutVars>
          <dgm:chPref val="1"/>
          <dgm:dir/>
          <dgm:animOne val="branch"/>
          <dgm:animLvl val="lvl"/>
          <dgm:resizeHandles val="exact"/>
        </dgm:presLayoutVars>
      </dgm:prSet>
      <dgm:spPr/>
      <dgm:t>
        <a:bodyPr/>
        <a:lstStyle/>
        <a:p>
          <a:endParaRPr lang="en-US"/>
        </a:p>
      </dgm:t>
    </dgm:pt>
    <dgm:pt modelId="{51DF1B94-E8D1-4CD5-AD76-E62852325FBE}" type="pres">
      <dgm:prSet presAssocID="{70FEC5B5-EB3D-4162-AB9A-0EA67A65999D}" presName="root1" presStyleCnt="0"/>
      <dgm:spPr/>
    </dgm:pt>
    <dgm:pt modelId="{4E5B1E2E-2AB9-4E10-A174-AD620C7F7EB6}" type="pres">
      <dgm:prSet presAssocID="{70FEC5B5-EB3D-4162-AB9A-0EA67A65999D}" presName="LevelOneTextNode" presStyleLbl="node0" presStyleIdx="0" presStyleCnt="1" custScaleX="54487" custScaleY="157392">
        <dgm:presLayoutVars>
          <dgm:chPref val="3"/>
        </dgm:presLayoutVars>
      </dgm:prSet>
      <dgm:spPr/>
      <dgm:t>
        <a:bodyPr/>
        <a:lstStyle/>
        <a:p>
          <a:endParaRPr lang="en-US"/>
        </a:p>
      </dgm:t>
    </dgm:pt>
    <dgm:pt modelId="{276D6679-B105-4E08-A255-2E3626A54F92}" type="pres">
      <dgm:prSet presAssocID="{70FEC5B5-EB3D-4162-AB9A-0EA67A65999D}" presName="level2hierChild" presStyleCnt="0"/>
      <dgm:spPr/>
    </dgm:pt>
    <dgm:pt modelId="{D55DD284-934D-4949-B3C2-DD728B29DD30}" type="pres">
      <dgm:prSet presAssocID="{B1B16D95-8D1B-405A-868D-659C3CD66729}" presName="conn2-1" presStyleLbl="parChTrans1D2" presStyleIdx="0" presStyleCnt="2"/>
      <dgm:spPr/>
      <dgm:t>
        <a:bodyPr/>
        <a:lstStyle/>
        <a:p>
          <a:endParaRPr lang="en-US"/>
        </a:p>
      </dgm:t>
    </dgm:pt>
    <dgm:pt modelId="{CA61F3E1-C361-4CA8-AB89-7DA96A024C18}" type="pres">
      <dgm:prSet presAssocID="{B1B16D95-8D1B-405A-868D-659C3CD66729}" presName="connTx" presStyleLbl="parChTrans1D2" presStyleIdx="0" presStyleCnt="2"/>
      <dgm:spPr/>
      <dgm:t>
        <a:bodyPr/>
        <a:lstStyle/>
        <a:p>
          <a:endParaRPr lang="en-US"/>
        </a:p>
      </dgm:t>
    </dgm:pt>
    <dgm:pt modelId="{DCBE00C6-777B-4958-94FC-F69D92098ABA}" type="pres">
      <dgm:prSet presAssocID="{2FD46FD2-972D-4449-A826-B9E327E3DFE2}" presName="root2" presStyleCnt="0"/>
      <dgm:spPr/>
    </dgm:pt>
    <dgm:pt modelId="{6FBFFF2A-9345-461C-A52C-73F7B72AA250}" type="pres">
      <dgm:prSet presAssocID="{2FD46FD2-972D-4449-A826-B9E327E3DFE2}" presName="LevelTwoTextNode" presStyleLbl="node2" presStyleIdx="0" presStyleCnt="2" custScaleY="117374" custLinFactNeighborX="-642" custLinFactNeighborY="-34226">
        <dgm:presLayoutVars>
          <dgm:chPref val="3"/>
        </dgm:presLayoutVars>
      </dgm:prSet>
      <dgm:spPr/>
      <dgm:t>
        <a:bodyPr/>
        <a:lstStyle/>
        <a:p>
          <a:endParaRPr lang="en-US"/>
        </a:p>
      </dgm:t>
    </dgm:pt>
    <dgm:pt modelId="{4465AD6D-2596-4277-B004-129BB8DCBB51}" type="pres">
      <dgm:prSet presAssocID="{2FD46FD2-972D-4449-A826-B9E327E3DFE2}" presName="level3hierChild" presStyleCnt="0"/>
      <dgm:spPr/>
    </dgm:pt>
    <dgm:pt modelId="{781929C4-55BB-4806-9E58-B0BDFBC82B55}" type="pres">
      <dgm:prSet presAssocID="{44D087DE-618E-471B-AA0A-ADC2359708D3}" presName="conn2-1" presStyleLbl="parChTrans1D3" presStyleIdx="0" presStyleCnt="3"/>
      <dgm:spPr/>
      <dgm:t>
        <a:bodyPr/>
        <a:lstStyle/>
        <a:p>
          <a:endParaRPr lang="en-US"/>
        </a:p>
      </dgm:t>
    </dgm:pt>
    <dgm:pt modelId="{E40B7CF1-43F4-4961-A7D1-25A0C360095E}" type="pres">
      <dgm:prSet presAssocID="{44D087DE-618E-471B-AA0A-ADC2359708D3}" presName="connTx" presStyleLbl="parChTrans1D3" presStyleIdx="0" presStyleCnt="3"/>
      <dgm:spPr/>
      <dgm:t>
        <a:bodyPr/>
        <a:lstStyle/>
        <a:p>
          <a:endParaRPr lang="en-US"/>
        </a:p>
      </dgm:t>
    </dgm:pt>
    <dgm:pt modelId="{EBA45418-7247-44B7-B0F2-BC62A002CEFA}" type="pres">
      <dgm:prSet presAssocID="{2F61EBFD-561C-4147-80D3-F56A14E243EE}" presName="root2" presStyleCnt="0"/>
      <dgm:spPr/>
    </dgm:pt>
    <dgm:pt modelId="{9E701EB0-2671-45B3-9E96-35B065576905}" type="pres">
      <dgm:prSet presAssocID="{2F61EBFD-561C-4147-80D3-F56A14E243EE}" presName="LevelTwoTextNode" presStyleLbl="node3" presStyleIdx="0" presStyleCnt="3" custLinFactNeighborY="-67117">
        <dgm:presLayoutVars>
          <dgm:chPref val="3"/>
        </dgm:presLayoutVars>
      </dgm:prSet>
      <dgm:spPr/>
      <dgm:t>
        <a:bodyPr/>
        <a:lstStyle/>
        <a:p>
          <a:endParaRPr lang="en-US"/>
        </a:p>
      </dgm:t>
    </dgm:pt>
    <dgm:pt modelId="{EA6054B5-B8EC-4285-8C74-4DCC603814B0}" type="pres">
      <dgm:prSet presAssocID="{2F61EBFD-561C-4147-80D3-F56A14E243EE}" presName="level3hierChild" presStyleCnt="0"/>
      <dgm:spPr/>
    </dgm:pt>
    <dgm:pt modelId="{64BD5F5E-76FA-4981-9F49-7B5DF5034163}" type="pres">
      <dgm:prSet presAssocID="{DDE4B8A0-039A-4010-A20D-980C83E5057E}" presName="conn2-1" presStyleLbl="parChTrans1D3" presStyleIdx="1" presStyleCnt="3"/>
      <dgm:spPr/>
      <dgm:t>
        <a:bodyPr/>
        <a:lstStyle/>
        <a:p>
          <a:endParaRPr lang="en-US"/>
        </a:p>
      </dgm:t>
    </dgm:pt>
    <dgm:pt modelId="{2C5E5C72-E302-45E2-BCB1-11F74A0BBBF8}" type="pres">
      <dgm:prSet presAssocID="{DDE4B8A0-039A-4010-A20D-980C83E5057E}" presName="connTx" presStyleLbl="parChTrans1D3" presStyleIdx="1" presStyleCnt="3"/>
      <dgm:spPr/>
      <dgm:t>
        <a:bodyPr/>
        <a:lstStyle/>
        <a:p>
          <a:endParaRPr lang="en-US"/>
        </a:p>
      </dgm:t>
    </dgm:pt>
    <dgm:pt modelId="{21FCF205-486D-42C6-BE25-3F7219B38960}" type="pres">
      <dgm:prSet presAssocID="{89BC7C60-2E92-4735-AB1E-E43417BA4D3B}" presName="root2" presStyleCnt="0"/>
      <dgm:spPr/>
    </dgm:pt>
    <dgm:pt modelId="{71B27B4D-2775-4C89-99F9-C8A7C6DA130A}" type="pres">
      <dgm:prSet presAssocID="{89BC7C60-2E92-4735-AB1E-E43417BA4D3B}" presName="LevelTwoTextNode" presStyleLbl="node3" presStyleIdx="1" presStyleCnt="3" custLinFactNeighborX="-3109" custLinFactNeighborY="-26354">
        <dgm:presLayoutVars>
          <dgm:chPref val="3"/>
        </dgm:presLayoutVars>
      </dgm:prSet>
      <dgm:spPr/>
      <dgm:t>
        <a:bodyPr/>
        <a:lstStyle/>
        <a:p>
          <a:endParaRPr lang="en-US"/>
        </a:p>
      </dgm:t>
    </dgm:pt>
    <dgm:pt modelId="{56FB0E39-7D00-4E43-A23C-559AA806991E}" type="pres">
      <dgm:prSet presAssocID="{89BC7C60-2E92-4735-AB1E-E43417BA4D3B}" presName="level3hierChild" presStyleCnt="0"/>
      <dgm:spPr/>
    </dgm:pt>
    <dgm:pt modelId="{216A006D-92C9-4D8A-95D3-194CCD089594}" type="pres">
      <dgm:prSet presAssocID="{FCDDA383-BF51-478E-AAFA-DABD8FEC993B}" presName="conn2-1" presStyleLbl="parChTrans1D3" presStyleIdx="2" presStyleCnt="3"/>
      <dgm:spPr/>
      <dgm:t>
        <a:bodyPr/>
        <a:lstStyle/>
        <a:p>
          <a:endParaRPr lang="en-US"/>
        </a:p>
      </dgm:t>
    </dgm:pt>
    <dgm:pt modelId="{897CCF28-C320-497F-9CC4-BFCB91637F1F}" type="pres">
      <dgm:prSet presAssocID="{FCDDA383-BF51-478E-AAFA-DABD8FEC993B}" presName="connTx" presStyleLbl="parChTrans1D3" presStyleIdx="2" presStyleCnt="3"/>
      <dgm:spPr/>
      <dgm:t>
        <a:bodyPr/>
        <a:lstStyle/>
        <a:p>
          <a:endParaRPr lang="en-US"/>
        </a:p>
      </dgm:t>
    </dgm:pt>
    <dgm:pt modelId="{A905F6A2-60B5-430F-BDDC-5B2675AF0FBB}" type="pres">
      <dgm:prSet presAssocID="{4F35ACE1-88B2-4C70-A67F-D9FF98B032A1}" presName="root2" presStyleCnt="0"/>
      <dgm:spPr/>
    </dgm:pt>
    <dgm:pt modelId="{1F92C1A3-2986-4FCA-9E63-55EFA91DF0F7}" type="pres">
      <dgm:prSet presAssocID="{4F35ACE1-88B2-4C70-A67F-D9FF98B032A1}" presName="LevelTwoTextNode" presStyleLbl="node3" presStyleIdx="2" presStyleCnt="3" custLinFactNeighborX="-404" custLinFactNeighborY="-15648">
        <dgm:presLayoutVars>
          <dgm:chPref val="3"/>
        </dgm:presLayoutVars>
      </dgm:prSet>
      <dgm:spPr/>
      <dgm:t>
        <a:bodyPr/>
        <a:lstStyle/>
        <a:p>
          <a:endParaRPr lang="en-US"/>
        </a:p>
      </dgm:t>
    </dgm:pt>
    <dgm:pt modelId="{E0AFDD93-159D-4B14-8DA6-837FCCDE532F}" type="pres">
      <dgm:prSet presAssocID="{4F35ACE1-88B2-4C70-A67F-D9FF98B032A1}" presName="level3hierChild" presStyleCnt="0"/>
      <dgm:spPr/>
    </dgm:pt>
    <dgm:pt modelId="{C23D7B47-7901-4CC4-A42E-A8C38B86AC42}" type="pres">
      <dgm:prSet presAssocID="{43516A70-09FC-494E-B80A-DC634FA19DF9}" presName="conn2-1" presStyleLbl="parChTrans1D2" presStyleIdx="1" presStyleCnt="2"/>
      <dgm:spPr/>
      <dgm:t>
        <a:bodyPr/>
        <a:lstStyle/>
        <a:p>
          <a:endParaRPr lang="en-US"/>
        </a:p>
      </dgm:t>
    </dgm:pt>
    <dgm:pt modelId="{2CFC86DC-6B3E-40C7-BF6F-7B8E5B3F1614}" type="pres">
      <dgm:prSet presAssocID="{43516A70-09FC-494E-B80A-DC634FA19DF9}" presName="connTx" presStyleLbl="parChTrans1D2" presStyleIdx="1" presStyleCnt="2"/>
      <dgm:spPr/>
      <dgm:t>
        <a:bodyPr/>
        <a:lstStyle/>
        <a:p>
          <a:endParaRPr lang="en-US"/>
        </a:p>
      </dgm:t>
    </dgm:pt>
    <dgm:pt modelId="{3BF8BBD1-FEBF-4FAE-BF44-A111ABD04FBB}" type="pres">
      <dgm:prSet presAssocID="{49D8C4EC-0344-4BBD-8115-1966BC636C9B}" presName="root2" presStyleCnt="0"/>
      <dgm:spPr/>
    </dgm:pt>
    <dgm:pt modelId="{44255369-C900-4A7D-B79B-5F990401B44C}" type="pres">
      <dgm:prSet presAssocID="{49D8C4EC-0344-4BBD-8115-1966BC636C9B}" presName="LevelTwoTextNode" presStyleLbl="node2" presStyleIdx="1" presStyleCnt="2" custScaleY="138783">
        <dgm:presLayoutVars>
          <dgm:chPref val="3"/>
        </dgm:presLayoutVars>
      </dgm:prSet>
      <dgm:spPr/>
      <dgm:t>
        <a:bodyPr/>
        <a:lstStyle/>
        <a:p>
          <a:endParaRPr lang="en-US"/>
        </a:p>
      </dgm:t>
    </dgm:pt>
    <dgm:pt modelId="{77802C08-81C0-41DE-9143-7F96651E0E52}" type="pres">
      <dgm:prSet presAssocID="{49D8C4EC-0344-4BBD-8115-1966BC636C9B}" presName="level3hierChild" presStyleCnt="0"/>
      <dgm:spPr/>
    </dgm:pt>
  </dgm:ptLst>
  <dgm:cxnLst>
    <dgm:cxn modelId="{08C75AD6-E3B8-4AB1-9201-E9D745DDDB44}" type="presOf" srcId="{2FD46FD2-972D-4449-A826-B9E327E3DFE2}" destId="{6FBFFF2A-9345-461C-A52C-73F7B72AA250}" srcOrd="0" destOrd="0" presId="urn:microsoft.com/office/officeart/2005/8/layout/hierarchy2"/>
    <dgm:cxn modelId="{BF6DC663-9A73-45B4-8B5E-976057DDC4F2}" type="presOf" srcId="{89BC7C60-2E92-4735-AB1E-E43417BA4D3B}" destId="{71B27B4D-2775-4C89-99F9-C8A7C6DA130A}" srcOrd="0" destOrd="0" presId="urn:microsoft.com/office/officeart/2005/8/layout/hierarchy2"/>
    <dgm:cxn modelId="{130E75FC-3877-443C-B678-8EC1ED34ACD2}" srcId="{DE72C2C3-15CD-4D24-89D2-436BEFEDF67B}" destId="{70FEC5B5-EB3D-4162-AB9A-0EA67A65999D}" srcOrd="0" destOrd="0" parTransId="{2B59B3F2-4E6C-40B2-9FC6-55FEFA49A193}" sibTransId="{EAF1436B-9D18-41B2-BFB7-41504ED59FBC}"/>
    <dgm:cxn modelId="{611934CD-1264-47F2-856B-08EB504976CE}" type="presOf" srcId="{DE72C2C3-15CD-4D24-89D2-436BEFEDF67B}" destId="{F44981D6-F10D-47D0-B610-8DB949389032}" srcOrd="0" destOrd="0" presId="urn:microsoft.com/office/officeart/2005/8/layout/hierarchy2"/>
    <dgm:cxn modelId="{701BA779-F343-40E6-BD9B-048F05309E26}" srcId="{2FD46FD2-972D-4449-A826-B9E327E3DFE2}" destId="{4F35ACE1-88B2-4C70-A67F-D9FF98B032A1}" srcOrd="2" destOrd="0" parTransId="{FCDDA383-BF51-478E-AAFA-DABD8FEC993B}" sibTransId="{F017D41B-752E-4082-B4CA-78D2BDB45E32}"/>
    <dgm:cxn modelId="{2B884797-9654-4C9B-86FA-D452BA7CCEE8}" type="presOf" srcId="{2F61EBFD-561C-4147-80D3-F56A14E243EE}" destId="{9E701EB0-2671-45B3-9E96-35B065576905}" srcOrd="0" destOrd="0" presId="urn:microsoft.com/office/officeart/2005/8/layout/hierarchy2"/>
    <dgm:cxn modelId="{D42B32B0-0D8B-44C1-8A87-A6A2986A3252}" type="presOf" srcId="{44D087DE-618E-471B-AA0A-ADC2359708D3}" destId="{E40B7CF1-43F4-4961-A7D1-25A0C360095E}" srcOrd="1" destOrd="0" presId="urn:microsoft.com/office/officeart/2005/8/layout/hierarchy2"/>
    <dgm:cxn modelId="{10B35166-7DA3-46D4-A482-A2448F3FA5F7}" type="presOf" srcId="{FCDDA383-BF51-478E-AAFA-DABD8FEC993B}" destId="{897CCF28-C320-497F-9CC4-BFCB91637F1F}" srcOrd="1" destOrd="0" presId="urn:microsoft.com/office/officeart/2005/8/layout/hierarchy2"/>
    <dgm:cxn modelId="{5F4A6EE8-DCC6-4A02-AED3-DDF42B41C36E}" type="presOf" srcId="{DDE4B8A0-039A-4010-A20D-980C83E5057E}" destId="{2C5E5C72-E302-45E2-BCB1-11F74A0BBBF8}" srcOrd="1" destOrd="0" presId="urn:microsoft.com/office/officeart/2005/8/layout/hierarchy2"/>
    <dgm:cxn modelId="{45F572DB-0729-4D62-B87B-1EAFD4FFE966}" srcId="{70FEC5B5-EB3D-4162-AB9A-0EA67A65999D}" destId="{2FD46FD2-972D-4449-A826-B9E327E3DFE2}" srcOrd="0" destOrd="0" parTransId="{B1B16D95-8D1B-405A-868D-659C3CD66729}" sibTransId="{1A667253-CF6D-4065-BC6B-CA1DECF41E60}"/>
    <dgm:cxn modelId="{1B764922-32BF-452F-96F9-6CF63ADB5528}" srcId="{2FD46FD2-972D-4449-A826-B9E327E3DFE2}" destId="{2F61EBFD-561C-4147-80D3-F56A14E243EE}" srcOrd="0" destOrd="0" parTransId="{44D087DE-618E-471B-AA0A-ADC2359708D3}" sibTransId="{4FA61543-8B77-4D11-9989-D66FF2F7D9AC}"/>
    <dgm:cxn modelId="{EEEC9655-73B4-49E3-94AD-9549FC702F4F}" type="presOf" srcId="{B1B16D95-8D1B-405A-868D-659C3CD66729}" destId="{CA61F3E1-C361-4CA8-AB89-7DA96A024C18}" srcOrd="1" destOrd="0" presId="urn:microsoft.com/office/officeart/2005/8/layout/hierarchy2"/>
    <dgm:cxn modelId="{EC9970FA-BF55-4F1F-963E-F2F0695FE205}" type="presOf" srcId="{49D8C4EC-0344-4BBD-8115-1966BC636C9B}" destId="{44255369-C900-4A7D-B79B-5F990401B44C}" srcOrd="0" destOrd="0" presId="urn:microsoft.com/office/officeart/2005/8/layout/hierarchy2"/>
    <dgm:cxn modelId="{EDB2E297-20B9-4853-BFC7-A904432F8505}" type="presOf" srcId="{4F35ACE1-88B2-4C70-A67F-D9FF98B032A1}" destId="{1F92C1A3-2986-4FCA-9E63-55EFA91DF0F7}" srcOrd="0" destOrd="0" presId="urn:microsoft.com/office/officeart/2005/8/layout/hierarchy2"/>
    <dgm:cxn modelId="{8B3F2E8C-C871-4A1E-AAB4-A0B9C9F34E4C}" type="presOf" srcId="{43516A70-09FC-494E-B80A-DC634FA19DF9}" destId="{C23D7B47-7901-4CC4-A42E-A8C38B86AC42}" srcOrd="0" destOrd="0" presId="urn:microsoft.com/office/officeart/2005/8/layout/hierarchy2"/>
    <dgm:cxn modelId="{4CC38D9F-7E98-4F63-874E-7C8DB5D0A352}" type="presOf" srcId="{70FEC5B5-EB3D-4162-AB9A-0EA67A65999D}" destId="{4E5B1E2E-2AB9-4E10-A174-AD620C7F7EB6}" srcOrd="0" destOrd="0" presId="urn:microsoft.com/office/officeart/2005/8/layout/hierarchy2"/>
    <dgm:cxn modelId="{E8D030D1-2879-4A61-BFE7-DE10046176EE}" type="presOf" srcId="{FCDDA383-BF51-478E-AAFA-DABD8FEC993B}" destId="{216A006D-92C9-4D8A-95D3-194CCD089594}" srcOrd="0" destOrd="0" presId="urn:microsoft.com/office/officeart/2005/8/layout/hierarchy2"/>
    <dgm:cxn modelId="{F1AD493F-E33A-4AAD-A90C-FFF861C7A1DF}" type="presOf" srcId="{43516A70-09FC-494E-B80A-DC634FA19DF9}" destId="{2CFC86DC-6B3E-40C7-BF6F-7B8E5B3F1614}" srcOrd="1" destOrd="0" presId="urn:microsoft.com/office/officeart/2005/8/layout/hierarchy2"/>
    <dgm:cxn modelId="{DD4CCAE5-826A-4BF0-A8AC-AB5DD505D236}" type="presOf" srcId="{B1B16D95-8D1B-405A-868D-659C3CD66729}" destId="{D55DD284-934D-4949-B3C2-DD728B29DD30}" srcOrd="0" destOrd="0" presId="urn:microsoft.com/office/officeart/2005/8/layout/hierarchy2"/>
    <dgm:cxn modelId="{2BF7A231-52CB-4C6D-B4C3-CD323D85E164}" type="presOf" srcId="{44D087DE-618E-471B-AA0A-ADC2359708D3}" destId="{781929C4-55BB-4806-9E58-B0BDFBC82B55}" srcOrd="0" destOrd="0" presId="urn:microsoft.com/office/officeart/2005/8/layout/hierarchy2"/>
    <dgm:cxn modelId="{94DC7C5A-59F0-4A6A-85F9-89B165DE632E}" srcId="{70FEC5B5-EB3D-4162-AB9A-0EA67A65999D}" destId="{49D8C4EC-0344-4BBD-8115-1966BC636C9B}" srcOrd="1" destOrd="0" parTransId="{43516A70-09FC-494E-B80A-DC634FA19DF9}" sibTransId="{78A59F3C-7672-4245-92F0-0CE725477DF6}"/>
    <dgm:cxn modelId="{027873BC-7996-4CF2-8D6C-8191CC499EAD}" srcId="{2FD46FD2-972D-4449-A826-B9E327E3DFE2}" destId="{89BC7C60-2E92-4735-AB1E-E43417BA4D3B}" srcOrd="1" destOrd="0" parTransId="{DDE4B8A0-039A-4010-A20D-980C83E5057E}" sibTransId="{01389395-7FB3-404E-BB82-64C3444E10D8}"/>
    <dgm:cxn modelId="{97802D4F-909A-4435-A839-A9C3519CC6A8}" type="presOf" srcId="{DDE4B8A0-039A-4010-A20D-980C83E5057E}" destId="{64BD5F5E-76FA-4981-9F49-7B5DF5034163}" srcOrd="0" destOrd="0" presId="urn:microsoft.com/office/officeart/2005/8/layout/hierarchy2"/>
    <dgm:cxn modelId="{288F3C2D-0240-40F1-A05A-37111FD7E9D0}" type="presParOf" srcId="{F44981D6-F10D-47D0-B610-8DB949389032}" destId="{51DF1B94-E8D1-4CD5-AD76-E62852325FBE}" srcOrd="0" destOrd="0" presId="urn:microsoft.com/office/officeart/2005/8/layout/hierarchy2"/>
    <dgm:cxn modelId="{2699E73E-28C5-4F18-81FF-056EBE8FD7BF}" type="presParOf" srcId="{51DF1B94-E8D1-4CD5-AD76-E62852325FBE}" destId="{4E5B1E2E-2AB9-4E10-A174-AD620C7F7EB6}" srcOrd="0" destOrd="0" presId="urn:microsoft.com/office/officeart/2005/8/layout/hierarchy2"/>
    <dgm:cxn modelId="{A3341E05-26A5-4095-BCC3-FDB6F6DCD8E3}" type="presParOf" srcId="{51DF1B94-E8D1-4CD5-AD76-E62852325FBE}" destId="{276D6679-B105-4E08-A255-2E3626A54F92}" srcOrd="1" destOrd="0" presId="urn:microsoft.com/office/officeart/2005/8/layout/hierarchy2"/>
    <dgm:cxn modelId="{CBFF2B50-16D3-4FF5-A485-E4ED0F86A767}" type="presParOf" srcId="{276D6679-B105-4E08-A255-2E3626A54F92}" destId="{D55DD284-934D-4949-B3C2-DD728B29DD30}" srcOrd="0" destOrd="0" presId="urn:microsoft.com/office/officeart/2005/8/layout/hierarchy2"/>
    <dgm:cxn modelId="{18F10BFD-B253-4790-891F-6CFE435A8E24}" type="presParOf" srcId="{D55DD284-934D-4949-B3C2-DD728B29DD30}" destId="{CA61F3E1-C361-4CA8-AB89-7DA96A024C18}" srcOrd="0" destOrd="0" presId="urn:microsoft.com/office/officeart/2005/8/layout/hierarchy2"/>
    <dgm:cxn modelId="{BB9B029A-A120-438F-AB6F-F8BF6F61E0B7}" type="presParOf" srcId="{276D6679-B105-4E08-A255-2E3626A54F92}" destId="{DCBE00C6-777B-4958-94FC-F69D92098ABA}" srcOrd="1" destOrd="0" presId="urn:microsoft.com/office/officeart/2005/8/layout/hierarchy2"/>
    <dgm:cxn modelId="{A2CB757F-AD54-4BEA-990D-119F27265627}" type="presParOf" srcId="{DCBE00C6-777B-4958-94FC-F69D92098ABA}" destId="{6FBFFF2A-9345-461C-A52C-73F7B72AA250}" srcOrd="0" destOrd="0" presId="urn:microsoft.com/office/officeart/2005/8/layout/hierarchy2"/>
    <dgm:cxn modelId="{5057535F-728B-4259-BAE1-19CF0F8E4AF6}" type="presParOf" srcId="{DCBE00C6-777B-4958-94FC-F69D92098ABA}" destId="{4465AD6D-2596-4277-B004-129BB8DCBB51}" srcOrd="1" destOrd="0" presId="urn:microsoft.com/office/officeart/2005/8/layout/hierarchy2"/>
    <dgm:cxn modelId="{7378304D-603F-4173-805A-68B4460B1055}" type="presParOf" srcId="{4465AD6D-2596-4277-B004-129BB8DCBB51}" destId="{781929C4-55BB-4806-9E58-B0BDFBC82B55}" srcOrd="0" destOrd="0" presId="urn:microsoft.com/office/officeart/2005/8/layout/hierarchy2"/>
    <dgm:cxn modelId="{588F574C-DC95-467F-81A9-F3F45DC6FE18}" type="presParOf" srcId="{781929C4-55BB-4806-9E58-B0BDFBC82B55}" destId="{E40B7CF1-43F4-4961-A7D1-25A0C360095E}" srcOrd="0" destOrd="0" presId="urn:microsoft.com/office/officeart/2005/8/layout/hierarchy2"/>
    <dgm:cxn modelId="{0B516202-7C8D-4698-BC6F-6F5B4DF213E4}" type="presParOf" srcId="{4465AD6D-2596-4277-B004-129BB8DCBB51}" destId="{EBA45418-7247-44B7-B0F2-BC62A002CEFA}" srcOrd="1" destOrd="0" presId="urn:microsoft.com/office/officeart/2005/8/layout/hierarchy2"/>
    <dgm:cxn modelId="{12337753-46EE-449F-BFE2-AEC03D217D79}" type="presParOf" srcId="{EBA45418-7247-44B7-B0F2-BC62A002CEFA}" destId="{9E701EB0-2671-45B3-9E96-35B065576905}" srcOrd="0" destOrd="0" presId="urn:microsoft.com/office/officeart/2005/8/layout/hierarchy2"/>
    <dgm:cxn modelId="{CF180A58-DCE4-48C2-B798-B9940A17AAE6}" type="presParOf" srcId="{EBA45418-7247-44B7-B0F2-BC62A002CEFA}" destId="{EA6054B5-B8EC-4285-8C74-4DCC603814B0}" srcOrd="1" destOrd="0" presId="urn:microsoft.com/office/officeart/2005/8/layout/hierarchy2"/>
    <dgm:cxn modelId="{31E944BE-23B1-4905-AEC7-C9C8D7BE2F62}" type="presParOf" srcId="{4465AD6D-2596-4277-B004-129BB8DCBB51}" destId="{64BD5F5E-76FA-4981-9F49-7B5DF5034163}" srcOrd="2" destOrd="0" presId="urn:microsoft.com/office/officeart/2005/8/layout/hierarchy2"/>
    <dgm:cxn modelId="{055C7054-775E-4634-81AE-ECE998A758DE}" type="presParOf" srcId="{64BD5F5E-76FA-4981-9F49-7B5DF5034163}" destId="{2C5E5C72-E302-45E2-BCB1-11F74A0BBBF8}" srcOrd="0" destOrd="0" presId="urn:microsoft.com/office/officeart/2005/8/layout/hierarchy2"/>
    <dgm:cxn modelId="{6AAF12DA-3E6A-4DA4-8B2C-115DA60AC1DE}" type="presParOf" srcId="{4465AD6D-2596-4277-B004-129BB8DCBB51}" destId="{21FCF205-486D-42C6-BE25-3F7219B38960}" srcOrd="3" destOrd="0" presId="urn:microsoft.com/office/officeart/2005/8/layout/hierarchy2"/>
    <dgm:cxn modelId="{BC73220B-449B-437A-8EDB-A8A88064381C}" type="presParOf" srcId="{21FCF205-486D-42C6-BE25-3F7219B38960}" destId="{71B27B4D-2775-4C89-99F9-C8A7C6DA130A}" srcOrd="0" destOrd="0" presId="urn:microsoft.com/office/officeart/2005/8/layout/hierarchy2"/>
    <dgm:cxn modelId="{C7981ABA-9288-4503-B170-2950FB655269}" type="presParOf" srcId="{21FCF205-486D-42C6-BE25-3F7219B38960}" destId="{56FB0E39-7D00-4E43-A23C-559AA806991E}" srcOrd="1" destOrd="0" presId="urn:microsoft.com/office/officeart/2005/8/layout/hierarchy2"/>
    <dgm:cxn modelId="{8A1A34A1-ADBA-4923-8A38-F180CA1D7A1E}" type="presParOf" srcId="{4465AD6D-2596-4277-B004-129BB8DCBB51}" destId="{216A006D-92C9-4D8A-95D3-194CCD089594}" srcOrd="4" destOrd="0" presId="urn:microsoft.com/office/officeart/2005/8/layout/hierarchy2"/>
    <dgm:cxn modelId="{3D90C173-A94B-45A1-9180-F21B53AC2C5B}" type="presParOf" srcId="{216A006D-92C9-4D8A-95D3-194CCD089594}" destId="{897CCF28-C320-497F-9CC4-BFCB91637F1F}" srcOrd="0" destOrd="0" presId="urn:microsoft.com/office/officeart/2005/8/layout/hierarchy2"/>
    <dgm:cxn modelId="{2AB3B846-7EE5-4148-ADD6-304AE3E554B3}" type="presParOf" srcId="{4465AD6D-2596-4277-B004-129BB8DCBB51}" destId="{A905F6A2-60B5-430F-BDDC-5B2675AF0FBB}" srcOrd="5" destOrd="0" presId="urn:microsoft.com/office/officeart/2005/8/layout/hierarchy2"/>
    <dgm:cxn modelId="{D9F72E13-8363-40AD-A7FE-3998FC69E356}" type="presParOf" srcId="{A905F6A2-60B5-430F-BDDC-5B2675AF0FBB}" destId="{1F92C1A3-2986-4FCA-9E63-55EFA91DF0F7}" srcOrd="0" destOrd="0" presId="urn:microsoft.com/office/officeart/2005/8/layout/hierarchy2"/>
    <dgm:cxn modelId="{F5E579C8-421F-4605-9F02-C4DEBD42A7DA}" type="presParOf" srcId="{A905F6A2-60B5-430F-BDDC-5B2675AF0FBB}" destId="{E0AFDD93-159D-4B14-8DA6-837FCCDE532F}" srcOrd="1" destOrd="0" presId="urn:microsoft.com/office/officeart/2005/8/layout/hierarchy2"/>
    <dgm:cxn modelId="{915DBF7D-77D5-4096-BDEE-9B2A62841F2D}" type="presParOf" srcId="{276D6679-B105-4E08-A255-2E3626A54F92}" destId="{C23D7B47-7901-4CC4-A42E-A8C38B86AC42}" srcOrd="2" destOrd="0" presId="urn:microsoft.com/office/officeart/2005/8/layout/hierarchy2"/>
    <dgm:cxn modelId="{63DB1CC3-7DC1-471C-B80F-43E8AD9CD441}" type="presParOf" srcId="{C23D7B47-7901-4CC4-A42E-A8C38B86AC42}" destId="{2CFC86DC-6B3E-40C7-BF6F-7B8E5B3F1614}" srcOrd="0" destOrd="0" presId="urn:microsoft.com/office/officeart/2005/8/layout/hierarchy2"/>
    <dgm:cxn modelId="{1A4B3982-A16F-42EB-8B7D-971028703A43}" type="presParOf" srcId="{276D6679-B105-4E08-A255-2E3626A54F92}" destId="{3BF8BBD1-FEBF-4FAE-BF44-A111ABD04FBB}" srcOrd="3" destOrd="0" presId="urn:microsoft.com/office/officeart/2005/8/layout/hierarchy2"/>
    <dgm:cxn modelId="{29F0C8B4-3C0A-440F-A154-DB5C4B1F1147}" type="presParOf" srcId="{3BF8BBD1-FEBF-4FAE-BF44-A111ABD04FBB}" destId="{44255369-C900-4A7D-B79B-5F990401B44C}" srcOrd="0" destOrd="0" presId="urn:microsoft.com/office/officeart/2005/8/layout/hierarchy2"/>
    <dgm:cxn modelId="{327CE16F-3254-4636-932C-72803EACD1AC}" type="presParOf" srcId="{3BF8BBD1-FEBF-4FAE-BF44-A111ABD04FBB}" destId="{77802C08-81C0-41DE-9143-7F96651E0E52}"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26953D-95C2-43B2-9FC9-C85449BA5C8E}" type="doc">
      <dgm:prSet loTypeId="urn:diagrams.loki3.com/BracketList" loCatId="list" qsTypeId="urn:microsoft.com/office/officeart/2005/8/quickstyle/simple3" qsCatId="simple" csTypeId="urn:microsoft.com/office/officeart/2005/8/colors/colorful5" csCatId="colorful" phldr="1"/>
      <dgm:spPr/>
      <dgm:t>
        <a:bodyPr/>
        <a:lstStyle/>
        <a:p>
          <a:endParaRPr lang="ro-RO"/>
        </a:p>
      </dgm:t>
    </dgm:pt>
    <dgm:pt modelId="{908EACC2-7BAC-4B42-BC59-06701B0305A3}">
      <dgm:prSet phldrT="[Text]" custT="1"/>
      <dgm:spPr/>
      <dgm:t>
        <a:bodyPr/>
        <a:lstStyle/>
        <a:p>
          <a:r>
            <a:rPr lang="ro-RO" sz="4000" b="1" dirty="0"/>
            <a:t>Integritate </a:t>
          </a:r>
          <a:endParaRPr lang="ro-RO" sz="4000" dirty="0"/>
        </a:p>
      </dgm:t>
    </dgm:pt>
    <dgm:pt modelId="{7E3BE1B6-5B8B-4D38-9146-E9E977D97C13}" type="parTrans" cxnId="{12A448FE-1762-47F5-B6F3-4C114901094D}">
      <dgm:prSet/>
      <dgm:spPr/>
      <dgm:t>
        <a:bodyPr/>
        <a:lstStyle/>
        <a:p>
          <a:endParaRPr lang="ro-RO" sz="2000"/>
        </a:p>
      </dgm:t>
    </dgm:pt>
    <dgm:pt modelId="{32B5F437-AAF5-47E9-9B3D-0359A922B5D7}" type="sibTrans" cxnId="{12A448FE-1762-47F5-B6F3-4C114901094D}">
      <dgm:prSet/>
      <dgm:spPr/>
      <dgm:t>
        <a:bodyPr/>
        <a:lstStyle/>
        <a:p>
          <a:endParaRPr lang="ro-RO" sz="2000"/>
        </a:p>
      </dgm:t>
    </dgm:pt>
    <dgm:pt modelId="{0BA13297-45AC-4B96-9E8B-3237B879240E}">
      <dgm:prSet phldrT="[Text]" custT="1"/>
      <dgm:spPr/>
      <dgm:t>
        <a:bodyPr/>
        <a:lstStyle/>
        <a:p>
          <a:r>
            <a:rPr lang="ro-RO" sz="1800" dirty="0"/>
            <a:t>trebuie să fie sincer şi onest în toate relaţiile profesionale şi de afaceri</a:t>
          </a:r>
        </a:p>
      </dgm:t>
    </dgm:pt>
    <dgm:pt modelId="{BA4E6014-DD8A-4B46-A6CA-6008437D96D9}" type="parTrans" cxnId="{C1F0AC6A-710D-4B2D-80FA-847CF25AC888}">
      <dgm:prSet/>
      <dgm:spPr/>
      <dgm:t>
        <a:bodyPr/>
        <a:lstStyle/>
        <a:p>
          <a:endParaRPr lang="ro-RO" sz="2000"/>
        </a:p>
      </dgm:t>
    </dgm:pt>
    <dgm:pt modelId="{7CF9F062-026B-41A3-9502-43BF06BD0428}" type="sibTrans" cxnId="{C1F0AC6A-710D-4B2D-80FA-847CF25AC888}">
      <dgm:prSet/>
      <dgm:spPr/>
      <dgm:t>
        <a:bodyPr/>
        <a:lstStyle/>
        <a:p>
          <a:endParaRPr lang="ro-RO" sz="2000"/>
        </a:p>
      </dgm:t>
    </dgm:pt>
    <dgm:pt modelId="{3F4E652E-7C20-4C12-A8CE-06EA43A96468}">
      <dgm:prSet phldrT="[Text]" custT="1"/>
      <dgm:spPr/>
      <dgm:t>
        <a:bodyPr/>
        <a:lstStyle/>
        <a:p>
          <a:r>
            <a:rPr lang="ro-RO" sz="4000" b="1" dirty="0"/>
            <a:t>Obiectivitate </a:t>
          </a:r>
          <a:endParaRPr lang="ro-RO" sz="4000" dirty="0"/>
        </a:p>
      </dgm:t>
    </dgm:pt>
    <dgm:pt modelId="{6C70078B-09AC-4FD4-B185-FB0B8E743E8E}" type="parTrans" cxnId="{E8513D8B-2015-4DFF-947C-37544802A326}">
      <dgm:prSet/>
      <dgm:spPr/>
      <dgm:t>
        <a:bodyPr/>
        <a:lstStyle/>
        <a:p>
          <a:endParaRPr lang="ro-RO" sz="2000"/>
        </a:p>
      </dgm:t>
    </dgm:pt>
    <dgm:pt modelId="{189E4E16-3E70-483F-861D-005E4F667DD8}" type="sibTrans" cxnId="{E8513D8B-2015-4DFF-947C-37544802A326}">
      <dgm:prSet/>
      <dgm:spPr/>
      <dgm:t>
        <a:bodyPr/>
        <a:lstStyle/>
        <a:p>
          <a:endParaRPr lang="ro-RO" sz="2000"/>
        </a:p>
      </dgm:t>
    </dgm:pt>
    <dgm:pt modelId="{8D5A3F10-B2BF-4759-AF04-00CB3FD40D13}">
      <dgm:prSet phldrT="[Text]" custT="1"/>
      <dgm:spPr/>
      <dgm:t>
        <a:bodyPr/>
        <a:lstStyle/>
        <a:p>
          <a:r>
            <a:rPr lang="ro-RO" sz="1800" dirty="0"/>
            <a:t>trebuie să fie imparţial, să nu se afle în conflict de interese sau sub influenţe nedorite ale altor părţi, care să prevaleze asupra raţionamentului profesional sau de afaceri</a:t>
          </a:r>
        </a:p>
      </dgm:t>
    </dgm:pt>
    <dgm:pt modelId="{8FE77A51-90CF-4B46-B747-10205469A674}" type="parTrans" cxnId="{6AE77E8E-FC67-4653-8BAE-55AEBB2083C1}">
      <dgm:prSet/>
      <dgm:spPr/>
      <dgm:t>
        <a:bodyPr/>
        <a:lstStyle/>
        <a:p>
          <a:endParaRPr lang="ro-RO" sz="2000"/>
        </a:p>
      </dgm:t>
    </dgm:pt>
    <dgm:pt modelId="{1D1AB7E9-56A9-462A-BA03-5E7BA507DCF5}" type="sibTrans" cxnId="{6AE77E8E-FC67-4653-8BAE-55AEBB2083C1}">
      <dgm:prSet/>
      <dgm:spPr/>
      <dgm:t>
        <a:bodyPr/>
        <a:lstStyle/>
        <a:p>
          <a:endParaRPr lang="ro-RO" sz="2000"/>
        </a:p>
      </dgm:t>
    </dgm:pt>
    <dgm:pt modelId="{CDA8A142-EDBD-4932-BBEF-2F4677B5A40A}">
      <dgm:prSet phldrT="[Text]" custT="1"/>
      <dgm:spPr/>
      <dgm:t>
        <a:bodyPr/>
        <a:lstStyle/>
        <a:p>
          <a:r>
            <a:rPr lang="ro-RO" sz="3600" b="1" dirty="0"/>
            <a:t>Competenţa profesională şi atenţia cuvenită</a:t>
          </a:r>
          <a:r>
            <a:rPr lang="ro-RO" sz="3600" dirty="0"/>
            <a:t> </a:t>
          </a:r>
        </a:p>
      </dgm:t>
    </dgm:pt>
    <dgm:pt modelId="{0AFAED92-268B-44B0-BA0B-105DD4C539E6}" type="parTrans" cxnId="{00CA6BC7-C208-4B3C-8B20-A7BDDB20BEA0}">
      <dgm:prSet/>
      <dgm:spPr/>
      <dgm:t>
        <a:bodyPr/>
        <a:lstStyle/>
        <a:p>
          <a:endParaRPr lang="ro-RO" sz="2000"/>
        </a:p>
      </dgm:t>
    </dgm:pt>
    <dgm:pt modelId="{248C222F-44E4-4FF0-B4C4-41710D86D54B}" type="sibTrans" cxnId="{00CA6BC7-C208-4B3C-8B20-A7BDDB20BEA0}">
      <dgm:prSet/>
      <dgm:spPr/>
      <dgm:t>
        <a:bodyPr/>
        <a:lstStyle/>
        <a:p>
          <a:endParaRPr lang="ro-RO" sz="2000"/>
        </a:p>
      </dgm:t>
    </dgm:pt>
    <dgm:pt modelId="{3B5BFD3D-9C0C-44BC-8A29-23D4855450C0}">
      <dgm:prSet phldrT="[Text]" custT="1"/>
      <dgm:spPr/>
      <dgm:t>
        <a:bodyPr/>
        <a:lstStyle/>
        <a:p>
          <a:r>
            <a:rPr lang="ro-RO" sz="1800" dirty="0"/>
            <a:t>trebuie să își menţină cunoştinţele şi aptitudinile pentru a se asigura că un client primeşte servicii profesionale competente, bazate pe ultimele evoluţii din practică, legislaţie şi tehnică și acţionează în conformitate cu standardele tehnice şi profesionale aplicabile</a:t>
          </a:r>
        </a:p>
      </dgm:t>
    </dgm:pt>
    <dgm:pt modelId="{08319C51-B0CD-4620-9FEC-8F09C8C4BDCB}" type="parTrans" cxnId="{BEF9D5B1-CDF2-4F3C-BD68-CE42BFA593CB}">
      <dgm:prSet/>
      <dgm:spPr/>
      <dgm:t>
        <a:bodyPr/>
        <a:lstStyle/>
        <a:p>
          <a:endParaRPr lang="ro-RO" sz="2000"/>
        </a:p>
      </dgm:t>
    </dgm:pt>
    <dgm:pt modelId="{5CF86320-0F22-4996-8AE8-1CF0DD415A73}" type="sibTrans" cxnId="{BEF9D5B1-CDF2-4F3C-BD68-CE42BFA593CB}">
      <dgm:prSet/>
      <dgm:spPr/>
      <dgm:t>
        <a:bodyPr/>
        <a:lstStyle/>
        <a:p>
          <a:endParaRPr lang="ro-RO" sz="2000"/>
        </a:p>
      </dgm:t>
    </dgm:pt>
    <dgm:pt modelId="{172291AA-19DA-48CE-A61A-3B0688BDE845}">
      <dgm:prSet phldrT="[Text]" custT="1"/>
      <dgm:spPr/>
      <dgm:t>
        <a:bodyPr/>
        <a:lstStyle/>
        <a:p>
          <a:r>
            <a:rPr lang="ro-RO" sz="3600" b="1" dirty="0"/>
            <a:t>Confidenţialitate</a:t>
          </a:r>
          <a:r>
            <a:rPr lang="ro-RO" sz="3600" dirty="0"/>
            <a:t> </a:t>
          </a:r>
        </a:p>
      </dgm:t>
    </dgm:pt>
    <dgm:pt modelId="{45B4FE38-BCE0-4FF1-9A54-CD76EF876541}" type="parTrans" cxnId="{75D8E88D-6101-4257-A7DE-B3577E1541E7}">
      <dgm:prSet/>
      <dgm:spPr/>
      <dgm:t>
        <a:bodyPr/>
        <a:lstStyle/>
        <a:p>
          <a:endParaRPr lang="ro-RO" sz="2000"/>
        </a:p>
      </dgm:t>
    </dgm:pt>
    <dgm:pt modelId="{E5256E9B-5BA6-433B-9EA3-938430933A17}" type="sibTrans" cxnId="{75D8E88D-6101-4257-A7DE-B3577E1541E7}">
      <dgm:prSet/>
      <dgm:spPr/>
      <dgm:t>
        <a:bodyPr/>
        <a:lstStyle/>
        <a:p>
          <a:endParaRPr lang="ro-RO" sz="2000"/>
        </a:p>
      </dgm:t>
    </dgm:pt>
    <dgm:pt modelId="{24D50929-80C6-40C4-BE9A-4B2955DF98F3}">
      <dgm:prSet custT="1"/>
      <dgm:spPr/>
      <dgm:t>
        <a:bodyPr/>
        <a:lstStyle/>
        <a:p>
          <a:r>
            <a:rPr lang="ro-RO" sz="1800" dirty="0"/>
            <a:t>trebuie să respecte confidenţialitatea informaţiilor </a:t>
          </a:r>
          <a:r>
            <a:rPr lang="en-US" sz="1800" dirty="0"/>
            <a:t>prim</a:t>
          </a:r>
          <a:r>
            <a:rPr lang="ro-RO" sz="1800" dirty="0"/>
            <a:t>ite ca urmare a relaţiilor profesionale şi de afaceri</a:t>
          </a:r>
          <a:r>
            <a:rPr lang="en-US" sz="1800" dirty="0"/>
            <a:t>, </a:t>
          </a:r>
          <a:r>
            <a:rPr lang="ro-RO" sz="1800" dirty="0"/>
            <a:t>nu trebuie să divulge astfel de informaţii către terț</a:t>
          </a:r>
          <a:r>
            <a:rPr lang="en-US" sz="1800" dirty="0" err="1"/>
            <a:t>i</a:t>
          </a:r>
          <a:r>
            <a:rPr lang="ro-RO" sz="1800" dirty="0"/>
            <a:t> fără o autorizare adecvată, cu excepţia cazului în care există un drept sau o obligaţie legală</a:t>
          </a:r>
          <a:r>
            <a:rPr lang="en-US" sz="1800" dirty="0"/>
            <a:t>/</a:t>
          </a:r>
          <a:r>
            <a:rPr lang="ro-RO" sz="1800" dirty="0"/>
            <a:t>profesională de a dezvălui aceste informaţii, şi nici să folosească aceste informaţii în avantajul său personal</a:t>
          </a:r>
        </a:p>
      </dgm:t>
    </dgm:pt>
    <dgm:pt modelId="{A70B0A84-AA8F-41B9-AD63-6F7F0113EE02}" type="parTrans" cxnId="{6619A961-8DC4-4923-8159-20E1A15730C9}">
      <dgm:prSet/>
      <dgm:spPr/>
      <dgm:t>
        <a:bodyPr/>
        <a:lstStyle/>
        <a:p>
          <a:endParaRPr lang="ro-RO" sz="2000"/>
        </a:p>
      </dgm:t>
    </dgm:pt>
    <dgm:pt modelId="{9BF57692-88C9-491E-B1FD-B5FDBB65230B}" type="sibTrans" cxnId="{6619A961-8DC4-4923-8159-20E1A15730C9}">
      <dgm:prSet/>
      <dgm:spPr/>
      <dgm:t>
        <a:bodyPr/>
        <a:lstStyle/>
        <a:p>
          <a:endParaRPr lang="ro-RO" sz="2000"/>
        </a:p>
      </dgm:t>
    </dgm:pt>
    <dgm:pt modelId="{A52B7915-26DC-437D-A422-213F21BEB693}">
      <dgm:prSet custT="1"/>
      <dgm:spPr/>
      <dgm:t>
        <a:bodyPr/>
        <a:lstStyle/>
        <a:p>
          <a:r>
            <a:rPr lang="ro-RO" sz="4000" b="1" dirty="0"/>
            <a:t>Conduita profesionala</a:t>
          </a:r>
          <a:r>
            <a:rPr lang="ro-RO" sz="4000" dirty="0"/>
            <a:t> </a:t>
          </a:r>
        </a:p>
      </dgm:t>
    </dgm:pt>
    <dgm:pt modelId="{EE67F757-C7C7-4B6D-8061-171D563E770A}" type="parTrans" cxnId="{AAFE759E-A2A2-478F-8D96-39F48ADFBB28}">
      <dgm:prSet/>
      <dgm:spPr/>
      <dgm:t>
        <a:bodyPr/>
        <a:lstStyle/>
        <a:p>
          <a:endParaRPr lang="ro-RO" sz="2000"/>
        </a:p>
      </dgm:t>
    </dgm:pt>
    <dgm:pt modelId="{ABABDB96-DDFF-4821-9389-8E0D997C9114}" type="sibTrans" cxnId="{AAFE759E-A2A2-478F-8D96-39F48ADFBB28}">
      <dgm:prSet/>
      <dgm:spPr/>
      <dgm:t>
        <a:bodyPr/>
        <a:lstStyle/>
        <a:p>
          <a:endParaRPr lang="ro-RO" sz="2000"/>
        </a:p>
      </dgm:t>
    </dgm:pt>
    <dgm:pt modelId="{FE7374CA-D055-491B-A268-E6899F4EF34F}">
      <dgm:prSet custT="1"/>
      <dgm:spPr/>
      <dgm:t>
        <a:bodyPr/>
        <a:lstStyle/>
        <a:p>
          <a:r>
            <a:rPr lang="ro-RO" sz="1800" dirty="0"/>
            <a:t>trebuie să respecte legile şi reglementările relevante şi să evite orice acţiune care discreditează profesia</a:t>
          </a:r>
        </a:p>
      </dgm:t>
    </dgm:pt>
    <dgm:pt modelId="{D7CC80DF-3F7F-4C7D-B348-2279866E6CC2}" type="parTrans" cxnId="{D0A89B93-B9C1-4C42-9FF0-BD06B32BC24B}">
      <dgm:prSet/>
      <dgm:spPr/>
      <dgm:t>
        <a:bodyPr/>
        <a:lstStyle/>
        <a:p>
          <a:endParaRPr lang="ro-RO" sz="2000"/>
        </a:p>
      </dgm:t>
    </dgm:pt>
    <dgm:pt modelId="{AAB8D562-AD97-448B-A153-AC89F8027803}" type="sibTrans" cxnId="{D0A89B93-B9C1-4C42-9FF0-BD06B32BC24B}">
      <dgm:prSet/>
      <dgm:spPr/>
      <dgm:t>
        <a:bodyPr/>
        <a:lstStyle/>
        <a:p>
          <a:endParaRPr lang="ro-RO" sz="2000"/>
        </a:p>
      </dgm:t>
    </dgm:pt>
    <dgm:pt modelId="{E6B17B85-9A6C-49D9-91C2-C1C740919E9B}" type="pres">
      <dgm:prSet presAssocID="{4426953D-95C2-43B2-9FC9-C85449BA5C8E}" presName="Name0" presStyleCnt="0">
        <dgm:presLayoutVars>
          <dgm:dir/>
          <dgm:animLvl val="lvl"/>
          <dgm:resizeHandles val="exact"/>
        </dgm:presLayoutVars>
      </dgm:prSet>
      <dgm:spPr/>
      <dgm:t>
        <a:bodyPr/>
        <a:lstStyle/>
        <a:p>
          <a:endParaRPr lang="en-US"/>
        </a:p>
      </dgm:t>
    </dgm:pt>
    <dgm:pt modelId="{D38956E6-684E-4E23-801B-7718CAC553F9}" type="pres">
      <dgm:prSet presAssocID="{908EACC2-7BAC-4B42-BC59-06701B0305A3}" presName="linNode" presStyleCnt="0"/>
      <dgm:spPr/>
    </dgm:pt>
    <dgm:pt modelId="{1EFB0585-F740-4861-A675-EC7BC90613C3}" type="pres">
      <dgm:prSet presAssocID="{908EACC2-7BAC-4B42-BC59-06701B0305A3}" presName="parTx" presStyleLbl="revTx" presStyleIdx="0" presStyleCnt="5">
        <dgm:presLayoutVars>
          <dgm:chMax val="1"/>
          <dgm:bulletEnabled val="1"/>
        </dgm:presLayoutVars>
      </dgm:prSet>
      <dgm:spPr/>
      <dgm:t>
        <a:bodyPr/>
        <a:lstStyle/>
        <a:p>
          <a:endParaRPr lang="en-US"/>
        </a:p>
      </dgm:t>
    </dgm:pt>
    <dgm:pt modelId="{F5E356A6-0EBE-470D-A285-AC34E088FE82}" type="pres">
      <dgm:prSet presAssocID="{908EACC2-7BAC-4B42-BC59-06701B0305A3}" presName="bracket" presStyleLbl="parChTrans1D1" presStyleIdx="0" presStyleCnt="5"/>
      <dgm:spPr/>
    </dgm:pt>
    <dgm:pt modelId="{171103DF-4173-4462-B57E-78DB95405A07}" type="pres">
      <dgm:prSet presAssocID="{908EACC2-7BAC-4B42-BC59-06701B0305A3}" presName="spH" presStyleCnt="0"/>
      <dgm:spPr/>
    </dgm:pt>
    <dgm:pt modelId="{CE7D3AC2-98FF-42CE-AFF9-FAEC57B1A387}" type="pres">
      <dgm:prSet presAssocID="{908EACC2-7BAC-4B42-BC59-06701B0305A3}" presName="desTx" presStyleLbl="node1" presStyleIdx="0" presStyleCnt="5">
        <dgm:presLayoutVars>
          <dgm:bulletEnabled val="1"/>
        </dgm:presLayoutVars>
      </dgm:prSet>
      <dgm:spPr/>
      <dgm:t>
        <a:bodyPr/>
        <a:lstStyle/>
        <a:p>
          <a:endParaRPr lang="en-US"/>
        </a:p>
      </dgm:t>
    </dgm:pt>
    <dgm:pt modelId="{3C93EEF5-289C-4925-81C1-CC6628752062}" type="pres">
      <dgm:prSet presAssocID="{32B5F437-AAF5-47E9-9B3D-0359A922B5D7}" presName="spV" presStyleCnt="0"/>
      <dgm:spPr/>
    </dgm:pt>
    <dgm:pt modelId="{1F6E1D07-D30B-438F-9453-0543A597B526}" type="pres">
      <dgm:prSet presAssocID="{3F4E652E-7C20-4C12-A8CE-06EA43A96468}" presName="linNode" presStyleCnt="0"/>
      <dgm:spPr/>
    </dgm:pt>
    <dgm:pt modelId="{298F77D1-2227-4B56-BB4D-A1086DE3A35D}" type="pres">
      <dgm:prSet presAssocID="{3F4E652E-7C20-4C12-A8CE-06EA43A96468}" presName="parTx" presStyleLbl="revTx" presStyleIdx="1" presStyleCnt="5">
        <dgm:presLayoutVars>
          <dgm:chMax val="1"/>
          <dgm:bulletEnabled val="1"/>
        </dgm:presLayoutVars>
      </dgm:prSet>
      <dgm:spPr/>
      <dgm:t>
        <a:bodyPr/>
        <a:lstStyle/>
        <a:p>
          <a:endParaRPr lang="en-US"/>
        </a:p>
      </dgm:t>
    </dgm:pt>
    <dgm:pt modelId="{6BCA86CC-D42B-4FBD-A158-54D4D5439406}" type="pres">
      <dgm:prSet presAssocID="{3F4E652E-7C20-4C12-A8CE-06EA43A96468}" presName="bracket" presStyleLbl="parChTrans1D1" presStyleIdx="1" presStyleCnt="5"/>
      <dgm:spPr/>
    </dgm:pt>
    <dgm:pt modelId="{87342B7E-5F61-4695-91F7-40E816C07270}" type="pres">
      <dgm:prSet presAssocID="{3F4E652E-7C20-4C12-A8CE-06EA43A96468}" presName="spH" presStyleCnt="0"/>
      <dgm:spPr/>
    </dgm:pt>
    <dgm:pt modelId="{D7A345A3-3999-47B9-A88F-9D23751DD107}" type="pres">
      <dgm:prSet presAssocID="{3F4E652E-7C20-4C12-A8CE-06EA43A96468}" presName="desTx" presStyleLbl="node1" presStyleIdx="1" presStyleCnt="5">
        <dgm:presLayoutVars>
          <dgm:bulletEnabled val="1"/>
        </dgm:presLayoutVars>
      </dgm:prSet>
      <dgm:spPr/>
      <dgm:t>
        <a:bodyPr/>
        <a:lstStyle/>
        <a:p>
          <a:endParaRPr lang="en-US"/>
        </a:p>
      </dgm:t>
    </dgm:pt>
    <dgm:pt modelId="{BCAB12AB-7F81-4D27-A142-583FBBCD3CDE}" type="pres">
      <dgm:prSet presAssocID="{189E4E16-3E70-483F-861D-005E4F667DD8}" presName="spV" presStyleCnt="0"/>
      <dgm:spPr/>
    </dgm:pt>
    <dgm:pt modelId="{71BAAC47-588C-40B0-8097-5066831A3A2F}" type="pres">
      <dgm:prSet presAssocID="{CDA8A142-EDBD-4932-BBEF-2F4677B5A40A}" presName="linNode" presStyleCnt="0"/>
      <dgm:spPr/>
    </dgm:pt>
    <dgm:pt modelId="{7F4AFAF8-27A1-4614-8EAE-2827CAEEF76C}" type="pres">
      <dgm:prSet presAssocID="{CDA8A142-EDBD-4932-BBEF-2F4677B5A40A}" presName="parTx" presStyleLbl="revTx" presStyleIdx="2" presStyleCnt="5">
        <dgm:presLayoutVars>
          <dgm:chMax val="1"/>
          <dgm:bulletEnabled val="1"/>
        </dgm:presLayoutVars>
      </dgm:prSet>
      <dgm:spPr/>
      <dgm:t>
        <a:bodyPr/>
        <a:lstStyle/>
        <a:p>
          <a:endParaRPr lang="en-US"/>
        </a:p>
      </dgm:t>
    </dgm:pt>
    <dgm:pt modelId="{40A733EE-D0AC-47E8-90F8-353B886252E4}" type="pres">
      <dgm:prSet presAssocID="{CDA8A142-EDBD-4932-BBEF-2F4677B5A40A}" presName="bracket" presStyleLbl="parChTrans1D1" presStyleIdx="2" presStyleCnt="5"/>
      <dgm:spPr/>
    </dgm:pt>
    <dgm:pt modelId="{3C3BB8CA-7B68-4332-98FF-9F98A0078CED}" type="pres">
      <dgm:prSet presAssocID="{CDA8A142-EDBD-4932-BBEF-2F4677B5A40A}" presName="spH" presStyleCnt="0"/>
      <dgm:spPr/>
    </dgm:pt>
    <dgm:pt modelId="{C57D9D3A-C048-4590-B0FA-F62B2C9024E1}" type="pres">
      <dgm:prSet presAssocID="{CDA8A142-EDBD-4932-BBEF-2F4677B5A40A}" presName="desTx" presStyleLbl="node1" presStyleIdx="2" presStyleCnt="5">
        <dgm:presLayoutVars>
          <dgm:bulletEnabled val="1"/>
        </dgm:presLayoutVars>
      </dgm:prSet>
      <dgm:spPr/>
      <dgm:t>
        <a:bodyPr/>
        <a:lstStyle/>
        <a:p>
          <a:endParaRPr lang="en-US"/>
        </a:p>
      </dgm:t>
    </dgm:pt>
    <dgm:pt modelId="{7BAF07AF-EAAA-4D89-BA77-5FBF4A73DBE9}" type="pres">
      <dgm:prSet presAssocID="{248C222F-44E4-4FF0-B4C4-41710D86D54B}" presName="spV" presStyleCnt="0"/>
      <dgm:spPr/>
    </dgm:pt>
    <dgm:pt modelId="{ED2D6E3C-0CB6-4791-ABB8-07621692E4D7}" type="pres">
      <dgm:prSet presAssocID="{172291AA-19DA-48CE-A61A-3B0688BDE845}" presName="linNode" presStyleCnt="0"/>
      <dgm:spPr/>
    </dgm:pt>
    <dgm:pt modelId="{821072F2-30B0-40F3-9F72-C47EFBD4B6B5}" type="pres">
      <dgm:prSet presAssocID="{172291AA-19DA-48CE-A61A-3B0688BDE845}" presName="parTx" presStyleLbl="revTx" presStyleIdx="3" presStyleCnt="5">
        <dgm:presLayoutVars>
          <dgm:chMax val="1"/>
          <dgm:bulletEnabled val="1"/>
        </dgm:presLayoutVars>
      </dgm:prSet>
      <dgm:spPr/>
      <dgm:t>
        <a:bodyPr/>
        <a:lstStyle/>
        <a:p>
          <a:endParaRPr lang="en-US"/>
        </a:p>
      </dgm:t>
    </dgm:pt>
    <dgm:pt modelId="{24A5ECA5-1C2F-4C86-A10D-8BACD3B236D4}" type="pres">
      <dgm:prSet presAssocID="{172291AA-19DA-48CE-A61A-3B0688BDE845}" presName="bracket" presStyleLbl="parChTrans1D1" presStyleIdx="3" presStyleCnt="5"/>
      <dgm:spPr/>
    </dgm:pt>
    <dgm:pt modelId="{23D4FB62-8545-4662-80F6-524213722737}" type="pres">
      <dgm:prSet presAssocID="{172291AA-19DA-48CE-A61A-3B0688BDE845}" presName="spH" presStyleCnt="0"/>
      <dgm:spPr/>
    </dgm:pt>
    <dgm:pt modelId="{B1889468-EB10-440A-AE69-97109CC7D216}" type="pres">
      <dgm:prSet presAssocID="{172291AA-19DA-48CE-A61A-3B0688BDE845}" presName="desTx" presStyleLbl="node1" presStyleIdx="3" presStyleCnt="5">
        <dgm:presLayoutVars>
          <dgm:bulletEnabled val="1"/>
        </dgm:presLayoutVars>
      </dgm:prSet>
      <dgm:spPr/>
      <dgm:t>
        <a:bodyPr/>
        <a:lstStyle/>
        <a:p>
          <a:endParaRPr lang="en-US"/>
        </a:p>
      </dgm:t>
    </dgm:pt>
    <dgm:pt modelId="{2C534F20-E12F-4CAB-BCB5-13DC4CCBB3D0}" type="pres">
      <dgm:prSet presAssocID="{E5256E9B-5BA6-433B-9EA3-938430933A17}" presName="spV" presStyleCnt="0"/>
      <dgm:spPr/>
    </dgm:pt>
    <dgm:pt modelId="{AB40DA49-5709-4127-BA5D-1FF106230691}" type="pres">
      <dgm:prSet presAssocID="{A52B7915-26DC-437D-A422-213F21BEB693}" presName="linNode" presStyleCnt="0"/>
      <dgm:spPr/>
    </dgm:pt>
    <dgm:pt modelId="{0C43E365-AE07-45A0-8FFF-BD85F86D7CC2}" type="pres">
      <dgm:prSet presAssocID="{A52B7915-26DC-437D-A422-213F21BEB693}" presName="parTx" presStyleLbl="revTx" presStyleIdx="4" presStyleCnt="5">
        <dgm:presLayoutVars>
          <dgm:chMax val="1"/>
          <dgm:bulletEnabled val="1"/>
        </dgm:presLayoutVars>
      </dgm:prSet>
      <dgm:spPr/>
      <dgm:t>
        <a:bodyPr/>
        <a:lstStyle/>
        <a:p>
          <a:endParaRPr lang="en-US"/>
        </a:p>
      </dgm:t>
    </dgm:pt>
    <dgm:pt modelId="{EC9AB0EF-93C5-46D6-A5F3-D14DA490E8C9}" type="pres">
      <dgm:prSet presAssocID="{A52B7915-26DC-437D-A422-213F21BEB693}" presName="bracket" presStyleLbl="parChTrans1D1" presStyleIdx="4" presStyleCnt="5"/>
      <dgm:spPr/>
    </dgm:pt>
    <dgm:pt modelId="{564BEDA2-CE9A-44C9-96A7-C6031223557C}" type="pres">
      <dgm:prSet presAssocID="{A52B7915-26DC-437D-A422-213F21BEB693}" presName="spH" presStyleCnt="0"/>
      <dgm:spPr/>
    </dgm:pt>
    <dgm:pt modelId="{1A78496E-EEC6-40B3-825B-03EF2D9F247C}" type="pres">
      <dgm:prSet presAssocID="{A52B7915-26DC-437D-A422-213F21BEB693}" presName="desTx" presStyleLbl="node1" presStyleIdx="4" presStyleCnt="5">
        <dgm:presLayoutVars>
          <dgm:bulletEnabled val="1"/>
        </dgm:presLayoutVars>
      </dgm:prSet>
      <dgm:spPr/>
      <dgm:t>
        <a:bodyPr/>
        <a:lstStyle/>
        <a:p>
          <a:endParaRPr lang="en-US"/>
        </a:p>
      </dgm:t>
    </dgm:pt>
  </dgm:ptLst>
  <dgm:cxnLst>
    <dgm:cxn modelId="{D8267823-5859-4A75-8611-BCDCD2BC9511}" type="presOf" srcId="{A52B7915-26DC-437D-A422-213F21BEB693}" destId="{0C43E365-AE07-45A0-8FFF-BD85F86D7CC2}" srcOrd="0" destOrd="0" presId="urn:diagrams.loki3.com/BracketList"/>
    <dgm:cxn modelId="{BEF9D5B1-CDF2-4F3C-BD68-CE42BFA593CB}" srcId="{CDA8A142-EDBD-4932-BBEF-2F4677B5A40A}" destId="{3B5BFD3D-9C0C-44BC-8A29-23D4855450C0}" srcOrd="0" destOrd="0" parTransId="{08319C51-B0CD-4620-9FEC-8F09C8C4BDCB}" sibTransId="{5CF86320-0F22-4996-8AE8-1CF0DD415A73}"/>
    <dgm:cxn modelId="{B1462E70-12FE-4D70-9CB4-E221C103B4DD}" type="presOf" srcId="{FE7374CA-D055-491B-A268-E6899F4EF34F}" destId="{1A78496E-EEC6-40B3-825B-03EF2D9F247C}" srcOrd="0" destOrd="0" presId="urn:diagrams.loki3.com/BracketList"/>
    <dgm:cxn modelId="{C6E3F139-DA5C-4FE7-ADFD-2EDAB764CD81}" type="presOf" srcId="{0BA13297-45AC-4B96-9E8B-3237B879240E}" destId="{CE7D3AC2-98FF-42CE-AFF9-FAEC57B1A387}" srcOrd="0" destOrd="0" presId="urn:diagrams.loki3.com/BracketList"/>
    <dgm:cxn modelId="{6AE77E8E-FC67-4653-8BAE-55AEBB2083C1}" srcId="{3F4E652E-7C20-4C12-A8CE-06EA43A96468}" destId="{8D5A3F10-B2BF-4759-AF04-00CB3FD40D13}" srcOrd="0" destOrd="0" parTransId="{8FE77A51-90CF-4B46-B747-10205469A674}" sibTransId="{1D1AB7E9-56A9-462A-BA03-5E7BA507DCF5}"/>
    <dgm:cxn modelId="{00CA6BC7-C208-4B3C-8B20-A7BDDB20BEA0}" srcId="{4426953D-95C2-43B2-9FC9-C85449BA5C8E}" destId="{CDA8A142-EDBD-4932-BBEF-2F4677B5A40A}" srcOrd="2" destOrd="0" parTransId="{0AFAED92-268B-44B0-BA0B-105DD4C539E6}" sibTransId="{248C222F-44E4-4FF0-B4C4-41710D86D54B}"/>
    <dgm:cxn modelId="{AAFE759E-A2A2-478F-8D96-39F48ADFBB28}" srcId="{4426953D-95C2-43B2-9FC9-C85449BA5C8E}" destId="{A52B7915-26DC-437D-A422-213F21BEB693}" srcOrd="4" destOrd="0" parTransId="{EE67F757-C7C7-4B6D-8061-171D563E770A}" sibTransId="{ABABDB96-DDFF-4821-9389-8E0D997C9114}"/>
    <dgm:cxn modelId="{12A448FE-1762-47F5-B6F3-4C114901094D}" srcId="{4426953D-95C2-43B2-9FC9-C85449BA5C8E}" destId="{908EACC2-7BAC-4B42-BC59-06701B0305A3}" srcOrd="0" destOrd="0" parTransId="{7E3BE1B6-5B8B-4D38-9146-E9E977D97C13}" sibTransId="{32B5F437-AAF5-47E9-9B3D-0359A922B5D7}"/>
    <dgm:cxn modelId="{D0A89B93-B9C1-4C42-9FF0-BD06B32BC24B}" srcId="{A52B7915-26DC-437D-A422-213F21BEB693}" destId="{FE7374CA-D055-491B-A268-E6899F4EF34F}" srcOrd="0" destOrd="0" parTransId="{D7CC80DF-3F7F-4C7D-B348-2279866E6CC2}" sibTransId="{AAB8D562-AD97-448B-A153-AC89F8027803}"/>
    <dgm:cxn modelId="{BF4E3852-C78A-441D-91F8-72BE0FC6F3E6}" type="presOf" srcId="{3B5BFD3D-9C0C-44BC-8A29-23D4855450C0}" destId="{C57D9D3A-C048-4590-B0FA-F62B2C9024E1}" srcOrd="0" destOrd="0" presId="urn:diagrams.loki3.com/BracketList"/>
    <dgm:cxn modelId="{A4B05334-359B-46FA-B8F7-325415BCA01A}" type="presOf" srcId="{8D5A3F10-B2BF-4759-AF04-00CB3FD40D13}" destId="{D7A345A3-3999-47B9-A88F-9D23751DD107}" srcOrd="0" destOrd="0" presId="urn:diagrams.loki3.com/BracketList"/>
    <dgm:cxn modelId="{49033CD3-B94D-4EE4-BCBF-F4770FC1C12B}" type="presOf" srcId="{CDA8A142-EDBD-4932-BBEF-2F4677B5A40A}" destId="{7F4AFAF8-27A1-4614-8EAE-2827CAEEF76C}" srcOrd="0" destOrd="0" presId="urn:diagrams.loki3.com/BracketList"/>
    <dgm:cxn modelId="{D6201A32-0941-488C-B070-B0E2BD0B06E8}" type="presOf" srcId="{3F4E652E-7C20-4C12-A8CE-06EA43A96468}" destId="{298F77D1-2227-4B56-BB4D-A1086DE3A35D}" srcOrd="0" destOrd="0" presId="urn:diagrams.loki3.com/BracketList"/>
    <dgm:cxn modelId="{A1F281A2-99C1-4694-BC31-17CD286830C8}" type="presOf" srcId="{172291AA-19DA-48CE-A61A-3B0688BDE845}" destId="{821072F2-30B0-40F3-9F72-C47EFBD4B6B5}" srcOrd="0" destOrd="0" presId="urn:diagrams.loki3.com/BracketList"/>
    <dgm:cxn modelId="{BE5EDE55-8362-4B74-A540-372EE576B843}" type="presOf" srcId="{4426953D-95C2-43B2-9FC9-C85449BA5C8E}" destId="{E6B17B85-9A6C-49D9-91C2-C1C740919E9B}" srcOrd="0" destOrd="0" presId="urn:diagrams.loki3.com/BracketList"/>
    <dgm:cxn modelId="{8C9AB75C-F8C5-4539-A5EA-E613A7A2366D}" type="presOf" srcId="{24D50929-80C6-40C4-BE9A-4B2955DF98F3}" destId="{B1889468-EB10-440A-AE69-97109CC7D216}" srcOrd="0" destOrd="0" presId="urn:diagrams.loki3.com/BracketList"/>
    <dgm:cxn modelId="{C1F0AC6A-710D-4B2D-80FA-847CF25AC888}" srcId="{908EACC2-7BAC-4B42-BC59-06701B0305A3}" destId="{0BA13297-45AC-4B96-9E8B-3237B879240E}" srcOrd="0" destOrd="0" parTransId="{BA4E6014-DD8A-4B46-A6CA-6008437D96D9}" sibTransId="{7CF9F062-026B-41A3-9502-43BF06BD0428}"/>
    <dgm:cxn modelId="{E8513D8B-2015-4DFF-947C-37544802A326}" srcId="{4426953D-95C2-43B2-9FC9-C85449BA5C8E}" destId="{3F4E652E-7C20-4C12-A8CE-06EA43A96468}" srcOrd="1" destOrd="0" parTransId="{6C70078B-09AC-4FD4-B185-FB0B8E743E8E}" sibTransId="{189E4E16-3E70-483F-861D-005E4F667DD8}"/>
    <dgm:cxn modelId="{75D8E88D-6101-4257-A7DE-B3577E1541E7}" srcId="{4426953D-95C2-43B2-9FC9-C85449BA5C8E}" destId="{172291AA-19DA-48CE-A61A-3B0688BDE845}" srcOrd="3" destOrd="0" parTransId="{45B4FE38-BCE0-4FF1-9A54-CD76EF876541}" sibTransId="{E5256E9B-5BA6-433B-9EA3-938430933A17}"/>
    <dgm:cxn modelId="{D034AD13-806C-4160-8B86-565D0A1CFF4B}" type="presOf" srcId="{908EACC2-7BAC-4B42-BC59-06701B0305A3}" destId="{1EFB0585-F740-4861-A675-EC7BC90613C3}" srcOrd="0" destOrd="0" presId="urn:diagrams.loki3.com/BracketList"/>
    <dgm:cxn modelId="{6619A961-8DC4-4923-8159-20E1A15730C9}" srcId="{172291AA-19DA-48CE-A61A-3B0688BDE845}" destId="{24D50929-80C6-40C4-BE9A-4B2955DF98F3}" srcOrd="0" destOrd="0" parTransId="{A70B0A84-AA8F-41B9-AD63-6F7F0113EE02}" sibTransId="{9BF57692-88C9-491E-B1FD-B5FDBB65230B}"/>
    <dgm:cxn modelId="{819F525A-8B69-4445-89D7-A6FE24AAF93A}" type="presParOf" srcId="{E6B17B85-9A6C-49D9-91C2-C1C740919E9B}" destId="{D38956E6-684E-4E23-801B-7718CAC553F9}" srcOrd="0" destOrd="0" presId="urn:diagrams.loki3.com/BracketList"/>
    <dgm:cxn modelId="{44D1DEFA-5FB6-4B92-B21E-BD80C69BBD7D}" type="presParOf" srcId="{D38956E6-684E-4E23-801B-7718CAC553F9}" destId="{1EFB0585-F740-4861-A675-EC7BC90613C3}" srcOrd="0" destOrd="0" presId="urn:diagrams.loki3.com/BracketList"/>
    <dgm:cxn modelId="{4FAB0AEB-7355-4C57-82E2-B962A56D7B63}" type="presParOf" srcId="{D38956E6-684E-4E23-801B-7718CAC553F9}" destId="{F5E356A6-0EBE-470D-A285-AC34E088FE82}" srcOrd="1" destOrd="0" presId="urn:diagrams.loki3.com/BracketList"/>
    <dgm:cxn modelId="{364F6F7B-9DF8-4C87-9598-57CEF4EBE4EF}" type="presParOf" srcId="{D38956E6-684E-4E23-801B-7718CAC553F9}" destId="{171103DF-4173-4462-B57E-78DB95405A07}" srcOrd="2" destOrd="0" presId="urn:diagrams.loki3.com/BracketList"/>
    <dgm:cxn modelId="{806AEFFA-004F-4F3C-A235-35AB09961E46}" type="presParOf" srcId="{D38956E6-684E-4E23-801B-7718CAC553F9}" destId="{CE7D3AC2-98FF-42CE-AFF9-FAEC57B1A387}" srcOrd="3" destOrd="0" presId="urn:diagrams.loki3.com/BracketList"/>
    <dgm:cxn modelId="{55292224-AE7D-4717-ADA7-5A5541BFE716}" type="presParOf" srcId="{E6B17B85-9A6C-49D9-91C2-C1C740919E9B}" destId="{3C93EEF5-289C-4925-81C1-CC6628752062}" srcOrd="1" destOrd="0" presId="urn:diagrams.loki3.com/BracketList"/>
    <dgm:cxn modelId="{4CDCB965-46FB-4A77-BEF9-20E44656B6C4}" type="presParOf" srcId="{E6B17B85-9A6C-49D9-91C2-C1C740919E9B}" destId="{1F6E1D07-D30B-438F-9453-0543A597B526}" srcOrd="2" destOrd="0" presId="urn:diagrams.loki3.com/BracketList"/>
    <dgm:cxn modelId="{9C2FBFE0-A5AB-4000-AD90-010312428969}" type="presParOf" srcId="{1F6E1D07-D30B-438F-9453-0543A597B526}" destId="{298F77D1-2227-4B56-BB4D-A1086DE3A35D}" srcOrd="0" destOrd="0" presId="urn:diagrams.loki3.com/BracketList"/>
    <dgm:cxn modelId="{E0ACDD60-457E-4B4E-BFE4-299D74A78590}" type="presParOf" srcId="{1F6E1D07-D30B-438F-9453-0543A597B526}" destId="{6BCA86CC-D42B-4FBD-A158-54D4D5439406}" srcOrd="1" destOrd="0" presId="urn:diagrams.loki3.com/BracketList"/>
    <dgm:cxn modelId="{940AD387-012C-475F-B37A-108AC9CB2424}" type="presParOf" srcId="{1F6E1D07-D30B-438F-9453-0543A597B526}" destId="{87342B7E-5F61-4695-91F7-40E816C07270}" srcOrd="2" destOrd="0" presId="urn:diagrams.loki3.com/BracketList"/>
    <dgm:cxn modelId="{EE5F7F2E-D383-4C68-9702-DF54B90733F0}" type="presParOf" srcId="{1F6E1D07-D30B-438F-9453-0543A597B526}" destId="{D7A345A3-3999-47B9-A88F-9D23751DD107}" srcOrd="3" destOrd="0" presId="urn:diagrams.loki3.com/BracketList"/>
    <dgm:cxn modelId="{D264891F-B70C-4C1D-9DED-C4D110A94B41}" type="presParOf" srcId="{E6B17B85-9A6C-49D9-91C2-C1C740919E9B}" destId="{BCAB12AB-7F81-4D27-A142-583FBBCD3CDE}" srcOrd="3" destOrd="0" presId="urn:diagrams.loki3.com/BracketList"/>
    <dgm:cxn modelId="{00B21333-8368-42C6-915F-250951EEA084}" type="presParOf" srcId="{E6B17B85-9A6C-49D9-91C2-C1C740919E9B}" destId="{71BAAC47-588C-40B0-8097-5066831A3A2F}" srcOrd="4" destOrd="0" presId="urn:diagrams.loki3.com/BracketList"/>
    <dgm:cxn modelId="{580B7FAA-75F8-4F92-8DD0-7CDE678C78BA}" type="presParOf" srcId="{71BAAC47-588C-40B0-8097-5066831A3A2F}" destId="{7F4AFAF8-27A1-4614-8EAE-2827CAEEF76C}" srcOrd="0" destOrd="0" presId="urn:diagrams.loki3.com/BracketList"/>
    <dgm:cxn modelId="{35626E79-15CA-4830-8D7A-D57F23C88096}" type="presParOf" srcId="{71BAAC47-588C-40B0-8097-5066831A3A2F}" destId="{40A733EE-D0AC-47E8-90F8-353B886252E4}" srcOrd="1" destOrd="0" presId="urn:diagrams.loki3.com/BracketList"/>
    <dgm:cxn modelId="{90188D34-62CB-4883-8170-9F0AB6B4DB57}" type="presParOf" srcId="{71BAAC47-588C-40B0-8097-5066831A3A2F}" destId="{3C3BB8CA-7B68-4332-98FF-9F98A0078CED}" srcOrd="2" destOrd="0" presId="urn:diagrams.loki3.com/BracketList"/>
    <dgm:cxn modelId="{361BFCB4-E872-41D8-B3A9-16B7E41E6E80}" type="presParOf" srcId="{71BAAC47-588C-40B0-8097-5066831A3A2F}" destId="{C57D9D3A-C048-4590-B0FA-F62B2C9024E1}" srcOrd="3" destOrd="0" presId="urn:diagrams.loki3.com/BracketList"/>
    <dgm:cxn modelId="{973DB460-A082-4216-947F-4BB7FAC35FD9}" type="presParOf" srcId="{E6B17B85-9A6C-49D9-91C2-C1C740919E9B}" destId="{7BAF07AF-EAAA-4D89-BA77-5FBF4A73DBE9}" srcOrd="5" destOrd="0" presId="urn:diagrams.loki3.com/BracketList"/>
    <dgm:cxn modelId="{535DBD32-9345-4034-BDCB-033A3883D25E}" type="presParOf" srcId="{E6B17B85-9A6C-49D9-91C2-C1C740919E9B}" destId="{ED2D6E3C-0CB6-4791-ABB8-07621692E4D7}" srcOrd="6" destOrd="0" presId="urn:diagrams.loki3.com/BracketList"/>
    <dgm:cxn modelId="{4F948A1D-EFB6-49DB-99CE-30A8BAFE8FEF}" type="presParOf" srcId="{ED2D6E3C-0CB6-4791-ABB8-07621692E4D7}" destId="{821072F2-30B0-40F3-9F72-C47EFBD4B6B5}" srcOrd="0" destOrd="0" presId="urn:diagrams.loki3.com/BracketList"/>
    <dgm:cxn modelId="{8CA51A7F-966E-47D2-85EE-4272ED63C2BD}" type="presParOf" srcId="{ED2D6E3C-0CB6-4791-ABB8-07621692E4D7}" destId="{24A5ECA5-1C2F-4C86-A10D-8BACD3B236D4}" srcOrd="1" destOrd="0" presId="urn:diagrams.loki3.com/BracketList"/>
    <dgm:cxn modelId="{E3EB5B70-5A29-4950-B9ED-7383DAC70B5C}" type="presParOf" srcId="{ED2D6E3C-0CB6-4791-ABB8-07621692E4D7}" destId="{23D4FB62-8545-4662-80F6-524213722737}" srcOrd="2" destOrd="0" presId="urn:diagrams.loki3.com/BracketList"/>
    <dgm:cxn modelId="{FAB5420B-7AB7-4838-AE14-7D7E62D881BD}" type="presParOf" srcId="{ED2D6E3C-0CB6-4791-ABB8-07621692E4D7}" destId="{B1889468-EB10-440A-AE69-97109CC7D216}" srcOrd="3" destOrd="0" presId="urn:diagrams.loki3.com/BracketList"/>
    <dgm:cxn modelId="{EEA13305-277C-4B0D-9406-349F4F5F51A3}" type="presParOf" srcId="{E6B17B85-9A6C-49D9-91C2-C1C740919E9B}" destId="{2C534F20-E12F-4CAB-BCB5-13DC4CCBB3D0}" srcOrd="7" destOrd="0" presId="urn:diagrams.loki3.com/BracketList"/>
    <dgm:cxn modelId="{66DB6A30-836B-4195-B86E-7C6BDE572E37}" type="presParOf" srcId="{E6B17B85-9A6C-49D9-91C2-C1C740919E9B}" destId="{AB40DA49-5709-4127-BA5D-1FF106230691}" srcOrd="8" destOrd="0" presId="urn:diagrams.loki3.com/BracketList"/>
    <dgm:cxn modelId="{4DA09296-5877-49F2-A844-1183AD3F81A7}" type="presParOf" srcId="{AB40DA49-5709-4127-BA5D-1FF106230691}" destId="{0C43E365-AE07-45A0-8FFF-BD85F86D7CC2}" srcOrd="0" destOrd="0" presId="urn:diagrams.loki3.com/BracketList"/>
    <dgm:cxn modelId="{E6FA3E65-98D6-4DB5-873E-D6E664DEE60E}" type="presParOf" srcId="{AB40DA49-5709-4127-BA5D-1FF106230691}" destId="{EC9AB0EF-93C5-46D6-A5F3-D14DA490E8C9}" srcOrd="1" destOrd="0" presId="urn:diagrams.loki3.com/BracketList"/>
    <dgm:cxn modelId="{3EA2A643-B85C-40BA-9E94-7D432700D932}" type="presParOf" srcId="{AB40DA49-5709-4127-BA5D-1FF106230691}" destId="{564BEDA2-CE9A-44C9-96A7-C6031223557C}" srcOrd="2" destOrd="0" presId="urn:diagrams.loki3.com/BracketList"/>
    <dgm:cxn modelId="{20C4C748-1271-4BCC-8887-D6431E3A601C}" type="presParOf" srcId="{AB40DA49-5709-4127-BA5D-1FF106230691}" destId="{1A78496E-EEC6-40B3-825B-03EF2D9F247C}" srcOrd="3" destOrd="0" presId="urn:diagrams.loki3.com/Bracke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E62711-605F-40AA-8D02-5E4E4C263CC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00F4630F-CC3F-41D7-BCB6-9C63D4598B30}">
      <dgm:prSet phldrT="[Text]" custT="1"/>
      <dgm:spPr>
        <a:solidFill>
          <a:schemeClr val="bg1">
            <a:lumMod val="95000"/>
          </a:schemeClr>
        </a:solidFill>
      </dgm:spPr>
      <dgm:t>
        <a:bodyPr/>
        <a:lstStyle/>
        <a:p>
          <a:r>
            <a:rPr lang="ro-RO" sz="2000" dirty="0">
              <a:solidFill>
                <a:schemeClr val="tx1"/>
              </a:solidFill>
            </a:rPr>
            <a:t>Evaluarea </a:t>
          </a:r>
          <a:r>
            <a:rPr lang="ro-RO" sz="2000" dirty="0" err="1">
              <a:solidFill>
                <a:schemeClr val="tx1"/>
              </a:solidFill>
            </a:rPr>
            <a:t>importanţei</a:t>
          </a:r>
          <a:r>
            <a:rPr lang="ro-RO" sz="2000" dirty="0">
              <a:solidFill>
                <a:schemeClr val="tx1"/>
              </a:solidFill>
            </a:rPr>
            <a:t> amenințărilor identificate; </a:t>
          </a:r>
          <a:r>
            <a:rPr lang="ro-RO" sz="2000" dirty="0" err="1">
              <a:solidFill>
                <a:schemeClr val="tx1"/>
              </a:solidFill>
            </a:rPr>
            <a:t>şi</a:t>
          </a:r>
          <a:endParaRPr lang="en-GB" sz="2000" dirty="0">
            <a:solidFill>
              <a:schemeClr val="tx1"/>
            </a:solidFill>
          </a:endParaRPr>
        </a:p>
      </dgm:t>
    </dgm:pt>
    <dgm:pt modelId="{71F31951-C92A-47D7-AE9C-7966F31848ED}" type="parTrans" cxnId="{DFDB84B9-4BB3-453F-A8A4-A5436F4E5F96}">
      <dgm:prSet/>
      <dgm:spPr/>
      <dgm:t>
        <a:bodyPr/>
        <a:lstStyle/>
        <a:p>
          <a:endParaRPr lang="en-GB"/>
        </a:p>
      </dgm:t>
    </dgm:pt>
    <dgm:pt modelId="{1138F33A-BD2C-4452-884F-6DFE239E24EB}" type="sibTrans" cxnId="{DFDB84B9-4BB3-453F-A8A4-A5436F4E5F96}">
      <dgm:prSet/>
      <dgm:spPr/>
      <dgm:t>
        <a:bodyPr/>
        <a:lstStyle/>
        <a:p>
          <a:endParaRPr lang="en-GB"/>
        </a:p>
      </dgm:t>
    </dgm:pt>
    <dgm:pt modelId="{B87DDCB9-51D9-4BD8-8C82-CCFDEA9053F5}">
      <dgm:prSet phldrT="[Text]" custT="1"/>
      <dgm:spPr>
        <a:solidFill>
          <a:schemeClr val="bg1">
            <a:lumMod val="95000"/>
          </a:schemeClr>
        </a:solidFill>
      </dgm:spPr>
      <dgm:t>
        <a:bodyPr/>
        <a:lstStyle/>
        <a:p>
          <a:r>
            <a:rPr lang="ro-RO" sz="2000" dirty="0">
              <a:solidFill>
                <a:schemeClr val="tx1"/>
              </a:solidFill>
            </a:rPr>
            <a:t>Aplicarea măsurilor de protecție, atunci când este necesar, pentru a le elimina sau pentru a le reduce la un nivel acceptabil.</a:t>
          </a:r>
          <a:endParaRPr lang="en-GB" sz="2000" dirty="0">
            <a:solidFill>
              <a:schemeClr val="tx1"/>
            </a:solidFill>
          </a:endParaRPr>
        </a:p>
      </dgm:t>
    </dgm:pt>
    <dgm:pt modelId="{40C2122A-B1A5-4B40-8EDE-62C70974F987}" type="parTrans" cxnId="{167D55D9-AD2B-420A-85AE-8A7AA7F414B0}">
      <dgm:prSet/>
      <dgm:spPr/>
      <dgm:t>
        <a:bodyPr/>
        <a:lstStyle/>
        <a:p>
          <a:endParaRPr lang="en-GB"/>
        </a:p>
      </dgm:t>
    </dgm:pt>
    <dgm:pt modelId="{15CF8497-0385-4AEF-BAE4-2CCD8C8CB73F}" type="sibTrans" cxnId="{167D55D9-AD2B-420A-85AE-8A7AA7F414B0}">
      <dgm:prSet/>
      <dgm:spPr/>
      <dgm:t>
        <a:bodyPr/>
        <a:lstStyle/>
        <a:p>
          <a:endParaRPr lang="en-GB"/>
        </a:p>
      </dgm:t>
    </dgm:pt>
    <dgm:pt modelId="{D97BFFCB-2D4B-424E-AD3C-ED6BE2F81791}">
      <dgm:prSet phldrT="[Text]" custT="1"/>
      <dgm:spPr>
        <a:solidFill>
          <a:schemeClr val="bg1">
            <a:lumMod val="95000"/>
          </a:schemeClr>
        </a:solidFill>
      </dgm:spPr>
      <dgm:t>
        <a:bodyPr/>
        <a:lstStyle/>
        <a:p>
          <a:r>
            <a:rPr lang="ro-RO" sz="2000" dirty="0">
              <a:solidFill>
                <a:schemeClr val="tx1"/>
              </a:solidFill>
            </a:rPr>
            <a:t>Identificarea amenințărilor la adresa independenței;</a:t>
          </a:r>
          <a:endParaRPr lang="en-GB" sz="2000" dirty="0">
            <a:solidFill>
              <a:schemeClr val="tx1"/>
            </a:solidFill>
          </a:endParaRPr>
        </a:p>
      </dgm:t>
    </dgm:pt>
    <dgm:pt modelId="{9C7CD99F-9169-49FA-BA2E-782BE7C7391E}" type="sibTrans" cxnId="{1C29F609-1675-47BD-A020-A2EDD8A1B003}">
      <dgm:prSet/>
      <dgm:spPr/>
      <dgm:t>
        <a:bodyPr/>
        <a:lstStyle/>
        <a:p>
          <a:endParaRPr lang="en-GB"/>
        </a:p>
      </dgm:t>
    </dgm:pt>
    <dgm:pt modelId="{7311019E-33FA-4BA5-AB6F-9A83CFE841A6}" type="parTrans" cxnId="{1C29F609-1675-47BD-A020-A2EDD8A1B003}">
      <dgm:prSet/>
      <dgm:spPr/>
      <dgm:t>
        <a:bodyPr/>
        <a:lstStyle/>
        <a:p>
          <a:endParaRPr lang="en-GB"/>
        </a:p>
      </dgm:t>
    </dgm:pt>
    <dgm:pt modelId="{8214E6C2-868B-4A75-AA32-81F8D2D50963}" type="pres">
      <dgm:prSet presAssocID="{B3E62711-605F-40AA-8D02-5E4E4C263CCD}" presName="rootnode" presStyleCnt="0">
        <dgm:presLayoutVars>
          <dgm:chMax/>
          <dgm:chPref/>
          <dgm:dir/>
          <dgm:animLvl val="lvl"/>
        </dgm:presLayoutVars>
      </dgm:prSet>
      <dgm:spPr/>
      <dgm:t>
        <a:bodyPr/>
        <a:lstStyle/>
        <a:p>
          <a:endParaRPr lang="en-US"/>
        </a:p>
      </dgm:t>
    </dgm:pt>
    <dgm:pt modelId="{9EE6E531-015E-4ECC-8924-559BC4E81E6F}" type="pres">
      <dgm:prSet presAssocID="{D97BFFCB-2D4B-424E-AD3C-ED6BE2F81791}" presName="composite" presStyleCnt="0"/>
      <dgm:spPr/>
    </dgm:pt>
    <dgm:pt modelId="{F6EE42C8-757F-4DC4-8DB1-964914469FDD}" type="pres">
      <dgm:prSet presAssocID="{D97BFFCB-2D4B-424E-AD3C-ED6BE2F81791}" presName="bentUpArrow1" presStyleLbl="alignImgPlace1" presStyleIdx="0" presStyleCnt="2"/>
      <dgm:spPr/>
    </dgm:pt>
    <dgm:pt modelId="{37288630-EE6F-4B36-B118-B6CC57D7C6CD}" type="pres">
      <dgm:prSet presAssocID="{D97BFFCB-2D4B-424E-AD3C-ED6BE2F81791}" presName="ParentText" presStyleLbl="node1" presStyleIdx="0" presStyleCnt="3" custLinFactNeighborY="-4494">
        <dgm:presLayoutVars>
          <dgm:chMax val="1"/>
          <dgm:chPref val="1"/>
          <dgm:bulletEnabled val="1"/>
        </dgm:presLayoutVars>
      </dgm:prSet>
      <dgm:spPr/>
      <dgm:t>
        <a:bodyPr/>
        <a:lstStyle/>
        <a:p>
          <a:endParaRPr lang="en-US"/>
        </a:p>
      </dgm:t>
    </dgm:pt>
    <dgm:pt modelId="{23DE47AA-5BB2-4D39-BA5E-7241D14FEA5C}" type="pres">
      <dgm:prSet presAssocID="{D97BFFCB-2D4B-424E-AD3C-ED6BE2F81791}" presName="ChildText" presStyleLbl="revTx" presStyleIdx="0" presStyleCnt="2">
        <dgm:presLayoutVars>
          <dgm:chMax val="0"/>
          <dgm:chPref val="0"/>
          <dgm:bulletEnabled val="1"/>
        </dgm:presLayoutVars>
      </dgm:prSet>
      <dgm:spPr/>
    </dgm:pt>
    <dgm:pt modelId="{331D2B34-DDE9-4F5D-83DC-5C7DDE521767}" type="pres">
      <dgm:prSet presAssocID="{9C7CD99F-9169-49FA-BA2E-782BE7C7391E}" presName="sibTrans" presStyleCnt="0"/>
      <dgm:spPr/>
    </dgm:pt>
    <dgm:pt modelId="{09452974-7D9D-43DE-99CE-B38E78A016C3}" type="pres">
      <dgm:prSet presAssocID="{00F4630F-CC3F-41D7-BCB6-9C63D4598B30}" presName="composite" presStyleCnt="0"/>
      <dgm:spPr/>
    </dgm:pt>
    <dgm:pt modelId="{21C56336-5298-49FC-8B37-A6440A8A3169}" type="pres">
      <dgm:prSet presAssocID="{00F4630F-CC3F-41D7-BCB6-9C63D4598B30}" presName="bentUpArrow1" presStyleLbl="alignImgPlace1" presStyleIdx="1" presStyleCnt="2"/>
      <dgm:spPr/>
    </dgm:pt>
    <dgm:pt modelId="{680A249B-2D65-48D4-8E03-E6BD76E1CDB5}" type="pres">
      <dgm:prSet presAssocID="{00F4630F-CC3F-41D7-BCB6-9C63D4598B30}" presName="ParentText" presStyleLbl="node1" presStyleIdx="1" presStyleCnt="3" custLinFactNeighborX="-888">
        <dgm:presLayoutVars>
          <dgm:chMax val="1"/>
          <dgm:chPref val="1"/>
          <dgm:bulletEnabled val="1"/>
        </dgm:presLayoutVars>
      </dgm:prSet>
      <dgm:spPr/>
      <dgm:t>
        <a:bodyPr/>
        <a:lstStyle/>
        <a:p>
          <a:endParaRPr lang="en-US"/>
        </a:p>
      </dgm:t>
    </dgm:pt>
    <dgm:pt modelId="{C399C3A9-D163-4620-9C4C-1A1D895B7234}" type="pres">
      <dgm:prSet presAssocID="{00F4630F-CC3F-41D7-BCB6-9C63D4598B30}" presName="ChildText" presStyleLbl="revTx" presStyleIdx="1" presStyleCnt="2">
        <dgm:presLayoutVars>
          <dgm:chMax val="0"/>
          <dgm:chPref val="0"/>
          <dgm:bulletEnabled val="1"/>
        </dgm:presLayoutVars>
      </dgm:prSet>
      <dgm:spPr/>
    </dgm:pt>
    <dgm:pt modelId="{7D3DEE18-193F-4B40-AF75-F1ABFC02D1AC}" type="pres">
      <dgm:prSet presAssocID="{1138F33A-BD2C-4452-884F-6DFE239E24EB}" presName="sibTrans" presStyleCnt="0"/>
      <dgm:spPr/>
    </dgm:pt>
    <dgm:pt modelId="{FD8F9389-03E5-43FF-AE02-D3A5A3D63943}" type="pres">
      <dgm:prSet presAssocID="{B87DDCB9-51D9-4BD8-8C82-CCFDEA9053F5}" presName="composite" presStyleCnt="0"/>
      <dgm:spPr/>
    </dgm:pt>
    <dgm:pt modelId="{0E9D926C-5B3C-46C9-809C-524BECDAAE30}" type="pres">
      <dgm:prSet presAssocID="{B87DDCB9-51D9-4BD8-8C82-CCFDEA9053F5}" presName="ParentText" presStyleLbl="node1" presStyleIdx="2" presStyleCnt="3" custScaleX="144766" custScaleY="140720">
        <dgm:presLayoutVars>
          <dgm:chMax val="1"/>
          <dgm:chPref val="1"/>
          <dgm:bulletEnabled val="1"/>
        </dgm:presLayoutVars>
      </dgm:prSet>
      <dgm:spPr/>
      <dgm:t>
        <a:bodyPr/>
        <a:lstStyle/>
        <a:p>
          <a:endParaRPr lang="en-US"/>
        </a:p>
      </dgm:t>
    </dgm:pt>
  </dgm:ptLst>
  <dgm:cxnLst>
    <dgm:cxn modelId="{084C9ED7-76B0-4326-BEB9-E094A343A3BD}" type="presOf" srcId="{B3E62711-605F-40AA-8D02-5E4E4C263CCD}" destId="{8214E6C2-868B-4A75-AA32-81F8D2D50963}" srcOrd="0" destOrd="0" presId="urn:microsoft.com/office/officeart/2005/8/layout/StepDownProcess"/>
    <dgm:cxn modelId="{167D55D9-AD2B-420A-85AE-8A7AA7F414B0}" srcId="{B3E62711-605F-40AA-8D02-5E4E4C263CCD}" destId="{B87DDCB9-51D9-4BD8-8C82-CCFDEA9053F5}" srcOrd="2" destOrd="0" parTransId="{40C2122A-B1A5-4B40-8EDE-62C70974F987}" sibTransId="{15CF8497-0385-4AEF-BAE4-2CCD8C8CB73F}"/>
    <dgm:cxn modelId="{1C29F609-1675-47BD-A020-A2EDD8A1B003}" srcId="{B3E62711-605F-40AA-8D02-5E4E4C263CCD}" destId="{D97BFFCB-2D4B-424E-AD3C-ED6BE2F81791}" srcOrd="0" destOrd="0" parTransId="{7311019E-33FA-4BA5-AB6F-9A83CFE841A6}" sibTransId="{9C7CD99F-9169-49FA-BA2E-782BE7C7391E}"/>
    <dgm:cxn modelId="{DFDB84B9-4BB3-453F-A8A4-A5436F4E5F96}" srcId="{B3E62711-605F-40AA-8D02-5E4E4C263CCD}" destId="{00F4630F-CC3F-41D7-BCB6-9C63D4598B30}" srcOrd="1" destOrd="0" parTransId="{71F31951-C92A-47D7-AE9C-7966F31848ED}" sibTransId="{1138F33A-BD2C-4452-884F-6DFE239E24EB}"/>
    <dgm:cxn modelId="{BF72CFCD-9B3E-453E-994D-385D8F6D8A85}" type="presOf" srcId="{00F4630F-CC3F-41D7-BCB6-9C63D4598B30}" destId="{680A249B-2D65-48D4-8E03-E6BD76E1CDB5}" srcOrd="0" destOrd="0" presId="urn:microsoft.com/office/officeart/2005/8/layout/StepDownProcess"/>
    <dgm:cxn modelId="{23CC5529-AECD-4FE8-BDD8-8C984A1175D1}" type="presOf" srcId="{D97BFFCB-2D4B-424E-AD3C-ED6BE2F81791}" destId="{37288630-EE6F-4B36-B118-B6CC57D7C6CD}" srcOrd="0" destOrd="0" presId="urn:microsoft.com/office/officeart/2005/8/layout/StepDownProcess"/>
    <dgm:cxn modelId="{974E807D-2469-4783-A061-153F397D35AE}" type="presOf" srcId="{B87DDCB9-51D9-4BD8-8C82-CCFDEA9053F5}" destId="{0E9D926C-5B3C-46C9-809C-524BECDAAE30}" srcOrd="0" destOrd="0" presId="urn:microsoft.com/office/officeart/2005/8/layout/StepDownProcess"/>
    <dgm:cxn modelId="{599966FE-5AFD-4073-901A-A789AE4A61AE}" type="presParOf" srcId="{8214E6C2-868B-4A75-AA32-81F8D2D50963}" destId="{9EE6E531-015E-4ECC-8924-559BC4E81E6F}" srcOrd="0" destOrd="0" presId="urn:microsoft.com/office/officeart/2005/8/layout/StepDownProcess"/>
    <dgm:cxn modelId="{DE384D3C-E421-4832-8A7E-FCA47F1CB5D7}" type="presParOf" srcId="{9EE6E531-015E-4ECC-8924-559BC4E81E6F}" destId="{F6EE42C8-757F-4DC4-8DB1-964914469FDD}" srcOrd="0" destOrd="0" presId="urn:microsoft.com/office/officeart/2005/8/layout/StepDownProcess"/>
    <dgm:cxn modelId="{FD750D86-AA3B-4EA9-9A1F-F481AF38173C}" type="presParOf" srcId="{9EE6E531-015E-4ECC-8924-559BC4E81E6F}" destId="{37288630-EE6F-4B36-B118-B6CC57D7C6CD}" srcOrd="1" destOrd="0" presId="urn:microsoft.com/office/officeart/2005/8/layout/StepDownProcess"/>
    <dgm:cxn modelId="{8CD24118-B5F8-41B6-9BE4-83C0CBA00D19}" type="presParOf" srcId="{9EE6E531-015E-4ECC-8924-559BC4E81E6F}" destId="{23DE47AA-5BB2-4D39-BA5E-7241D14FEA5C}" srcOrd="2" destOrd="0" presId="urn:microsoft.com/office/officeart/2005/8/layout/StepDownProcess"/>
    <dgm:cxn modelId="{9704BD69-60F3-4722-A279-1FEAA6B329F7}" type="presParOf" srcId="{8214E6C2-868B-4A75-AA32-81F8D2D50963}" destId="{331D2B34-DDE9-4F5D-83DC-5C7DDE521767}" srcOrd="1" destOrd="0" presId="urn:microsoft.com/office/officeart/2005/8/layout/StepDownProcess"/>
    <dgm:cxn modelId="{C027BD77-E947-4265-9469-E36A6923DE65}" type="presParOf" srcId="{8214E6C2-868B-4A75-AA32-81F8D2D50963}" destId="{09452974-7D9D-43DE-99CE-B38E78A016C3}" srcOrd="2" destOrd="0" presId="urn:microsoft.com/office/officeart/2005/8/layout/StepDownProcess"/>
    <dgm:cxn modelId="{CD7293AC-ADD6-46A3-9248-771788A82E1B}" type="presParOf" srcId="{09452974-7D9D-43DE-99CE-B38E78A016C3}" destId="{21C56336-5298-49FC-8B37-A6440A8A3169}" srcOrd="0" destOrd="0" presId="urn:microsoft.com/office/officeart/2005/8/layout/StepDownProcess"/>
    <dgm:cxn modelId="{425C34ED-FDD0-456B-9817-E0E2737F62F7}" type="presParOf" srcId="{09452974-7D9D-43DE-99CE-B38E78A016C3}" destId="{680A249B-2D65-48D4-8E03-E6BD76E1CDB5}" srcOrd="1" destOrd="0" presId="urn:microsoft.com/office/officeart/2005/8/layout/StepDownProcess"/>
    <dgm:cxn modelId="{6A8356B6-8CB8-44F6-9068-909C68400633}" type="presParOf" srcId="{09452974-7D9D-43DE-99CE-B38E78A016C3}" destId="{C399C3A9-D163-4620-9C4C-1A1D895B7234}" srcOrd="2" destOrd="0" presId="urn:microsoft.com/office/officeart/2005/8/layout/StepDownProcess"/>
    <dgm:cxn modelId="{9248C03E-D538-48A6-B822-3EC864EA7B58}" type="presParOf" srcId="{8214E6C2-868B-4A75-AA32-81F8D2D50963}" destId="{7D3DEE18-193F-4B40-AF75-F1ABFC02D1AC}" srcOrd="3" destOrd="0" presId="urn:microsoft.com/office/officeart/2005/8/layout/StepDownProcess"/>
    <dgm:cxn modelId="{69CE4C97-6D6F-4067-8BC0-6556ACF42AA3}" type="presParOf" srcId="{8214E6C2-868B-4A75-AA32-81F8D2D50963}" destId="{FD8F9389-03E5-43FF-AE02-D3A5A3D63943}" srcOrd="4" destOrd="0" presId="urn:microsoft.com/office/officeart/2005/8/layout/StepDownProcess"/>
    <dgm:cxn modelId="{A37F362F-2BC7-4FEE-A50B-080DA26EFEB7}" type="presParOf" srcId="{FD8F9389-03E5-43FF-AE02-D3A5A3D63943}" destId="{0E9D926C-5B3C-46C9-809C-524BECDAAE30}" srcOrd="0"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218AC6-506E-442B-8D65-ED1AB063121D}" type="doc">
      <dgm:prSet loTypeId="urn:microsoft.com/office/officeart/2005/8/layout/vList2" loCatId="list" qsTypeId="urn:microsoft.com/office/officeart/2005/8/quickstyle/simple3" qsCatId="simple" csTypeId="urn:microsoft.com/office/officeart/2005/8/colors/colorful1#3" csCatId="colorful" phldr="1"/>
      <dgm:spPr/>
      <dgm:t>
        <a:bodyPr/>
        <a:lstStyle/>
        <a:p>
          <a:endParaRPr lang="en-US"/>
        </a:p>
      </dgm:t>
    </dgm:pt>
    <dgm:pt modelId="{023F28BD-5AEE-48AE-A188-9489B592BBCB}">
      <dgm:prSet custT="1"/>
      <dgm:spPr/>
      <dgm:t>
        <a:bodyPr/>
        <a:lstStyle/>
        <a:p>
          <a:r>
            <a:rPr lang="ro-RO" sz="1800" b="1" dirty="0"/>
            <a:t>Ameninţarea generată de interesul propriu</a:t>
          </a:r>
          <a:r>
            <a:rPr lang="ro-RO" sz="1800" dirty="0"/>
            <a:t> - ameninţarea conform căreia interesul financiar sau alt gen de interes va influența într-un mod inadecvat raționamentul sau conduita auditorului</a:t>
          </a:r>
          <a:r>
            <a:rPr lang="en-US" sz="1800" dirty="0"/>
            <a:t>/</a:t>
          </a:r>
          <a:r>
            <a:rPr lang="en-US" sz="1800" dirty="0" err="1"/>
            <a:t>practicianului</a:t>
          </a:r>
          <a:r>
            <a:rPr lang="ro-RO" sz="1800" dirty="0"/>
            <a:t>. De exemplu, dacă onorariile încasate de la un client sunt de 30% în fiecare an, se consideră că ameninţarea apărută este cea de interes propriu.</a:t>
          </a:r>
          <a:endParaRPr lang="en-US" sz="1800" dirty="0"/>
        </a:p>
      </dgm:t>
    </dgm:pt>
    <dgm:pt modelId="{E9875B1F-E3C2-4930-A53F-D27B2C5C39CF}" type="parTrans" cxnId="{CEFF8A2B-900B-447A-B19F-94CDD2EF1A91}">
      <dgm:prSet/>
      <dgm:spPr/>
      <dgm:t>
        <a:bodyPr/>
        <a:lstStyle/>
        <a:p>
          <a:endParaRPr lang="en-US" sz="1800">
            <a:solidFill>
              <a:schemeClr val="tx1"/>
            </a:solidFill>
          </a:endParaRPr>
        </a:p>
      </dgm:t>
    </dgm:pt>
    <dgm:pt modelId="{EC60B73A-4045-476B-8CE8-3EC8C4F3E697}" type="sibTrans" cxnId="{CEFF8A2B-900B-447A-B19F-94CDD2EF1A91}">
      <dgm:prSet/>
      <dgm:spPr/>
      <dgm:t>
        <a:bodyPr/>
        <a:lstStyle/>
        <a:p>
          <a:endParaRPr lang="en-US" sz="1800">
            <a:solidFill>
              <a:schemeClr val="tx1"/>
            </a:solidFill>
          </a:endParaRPr>
        </a:p>
      </dgm:t>
    </dgm:pt>
    <dgm:pt modelId="{0FB6DECD-B8C5-4F25-B83D-933C9276F5F3}">
      <dgm:prSet custT="1"/>
      <dgm:spPr/>
      <dgm:t>
        <a:bodyPr/>
        <a:lstStyle/>
        <a:p>
          <a:r>
            <a:rPr lang="ro-RO" sz="1800" b="1" dirty="0"/>
            <a:t>Amenințarea generată de auto-revizuire</a:t>
          </a:r>
          <a:r>
            <a:rPr lang="ro-RO" sz="1800" dirty="0"/>
            <a:t> - amenințarea conform căreia un auditor</a:t>
          </a:r>
          <a:r>
            <a:rPr lang="en-US" sz="1800" dirty="0"/>
            <a:t>/</a:t>
          </a:r>
          <a:r>
            <a:rPr lang="en-US" sz="1800" dirty="0" err="1"/>
            <a:t>practician</a:t>
          </a:r>
          <a:r>
            <a:rPr lang="ro-RO" sz="1800" dirty="0"/>
            <a:t> nu evaluează în mod adecvat rezultatele unui raționament precedent sau ale unui serviciu efectuat de auditoru</a:t>
          </a:r>
          <a:r>
            <a:rPr lang="en-US" sz="1800" dirty="0"/>
            <a:t>/</a:t>
          </a:r>
          <a:r>
            <a:rPr lang="en-US" sz="1800" dirty="0" err="1"/>
            <a:t>practicianul</a:t>
          </a:r>
          <a:r>
            <a:rPr lang="ro-RO" sz="1800" dirty="0"/>
            <a:t>l sau de către altă persoană din cadrul firmei auditorului</a:t>
          </a:r>
          <a:r>
            <a:rPr lang="en-US" sz="1800" dirty="0"/>
            <a:t>/</a:t>
          </a:r>
          <a:r>
            <a:rPr lang="en-US" sz="1800" dirty="0" err="1"/>
            <a:t>practicianului</a:t>
          </a:r>
          <a:r>
            <a:rPr lang="ro-RO" sz="1800" dirty="0"/>
            <a:t>, evaluare pe baza căreia va dezvolta un raționament ca parte integrantă din procesul de furnizare a unui serviciu curent. De exemplu, dacă</a:t>
          </a:r>
          <a:r>
            <a:rPr lang="en-US" sz="1800" dirty="0"/>
            <a:t> un</a:t>
          </a:r>
          <a:r>
            <a:rPr lang="ro-RO" sz="1800" dirty="0"/>
            <a:t> auditor</a:t>
          </a:r>
          <a:r>
            <a:rPr lang="en-US" sz="1800" dirty="0"/>
            <a:t>/</a:t>
          </a:r>
          <a:r>
            <a:rPr lang="en-US" sz="1800" dirty="0" err="1"/>
            <a:t>profesionist</a:t>
          </a:r>
          <a:r>
            <a:rPr lang="en-US" sz="1800" dirty="0"/>
            <a:t> </a:t>
          </a:r>
          <a:r>
            <a:rPr lang="ro-RO" sz="1800" dirty="0"/>
            <a:t>a acordat clientului servicii de evaluare a bunurilor imobile la finalul anului, se consideră că ameninţarea apărută este cea de auto-revizuire.</a:t>
          </a:r>
          <a:endParaRPr lang="en-US" sz="1800" dirty="0"/>
        </a:p>
      </dgm:t>
    </dgm:pt>
    <dgm:pt modelId="{35BFEDA2-19B4-4229-AA5B-9555ADD4AEFD}" type="parTrans" cxnId="{73B293BF-D5AB-4FDF-B1C8-9B24B72F6BE8}">
      <dgm:prSet/>
      <dgm:spPr/>
      <dgm:t>
        <a:bodyPr/>
        <a:lstStyle/>
        <a:p>
          <a:endParaRPr lang="en-US" sz="1800">
            <a:solidFill>
              <a:schemeClr val="tx1"/>
            </a:solidFill>
          </a:endParaRPr>
        </a:p>
      </dgm:t>
    </dgm:pt>
    <dgm:pt modelId="{5C933704-1ECE-4C71-BCF5-4AF97BC08CDE}" type="sibTrans" cxnId="{73B293BF-D5AB-4FDF-B1C8-9B24B72F6BE8}">
      <dgm:prSet/>
      <dgm:spPr/>
      <dgm:t>
        <a:bodyPr/>
        <a:lstStyle/>
        <a:p>
          <a:endParaRPr lang="en-US" sz="1800">
            <a:solidFill>
              <a:schemeClr val="tx1"/>
            </a:solidFill>
          </a:endParaRPr>
        </a:p>
      </dgm:t>
    </dgm:pt>
    <dgm:pt modelId="{FE80B09D-1D07-4039-A6F5-B578497F5777}">
      <dgm:prSet custT="1"/>
      <dgm:spPr/>
      <dgm:t>
        <a:bodyPr/>
        <a:lstStyle/>
        <a:p>
          <a:r>
            <a:rPr lang="ro-RO" sz="1800" b="1" dirty="0"/>
            <a:t>Ameninţarea generată de reprezentare</a:t>
          </a:r>
          <a:r>
            <a:rPr lang="ro-RO" sz="1800" dirty="0"/>
            <a:t> – amenințarea care constă în faptul că un auditor</a:t>
          </a:r>
          <a:r>
            <a:rPr lang="en-US" sz="1800" dirty="0"/>
            <a:t>/</a:t>
          </a:r>
          <a:r>
            <a:rPr lang="en-US" sz="1800" dirty="0" err="1"/>
            <a:t>profesionist</a:t>
          </a:r>
          <a:r>
            <a:rPr lang="ro-RO" sz="1800" dirty="0"/>
            <a:t> va promova poziția unui client sau a unui angajator, astfel încât obiectivitatea auditorului este compromisă. De exemplu, un auditor</a:t>
          </a:r>
          <a:r>
            <a:rPr lang="en-US" sz="1800" dirty="0"/>
            <a:t>/</a:t>
          </a:r>
          <a:r>
            <a:rPr lang="en-US" sz="1800" dirty="0" err="1"/>
            <a:t>profesionist</a:t>
          </a:r>
          <a:r>
            <a:rPr lang="ro-RO" sz="1800" dirty="0"/>
            <a:t> nu poate reprezenta interesele clientului într-un proces de emisiune de noi acţiuni din cauza acestei ameninţări de reprezentare.</a:t>
          </a:r>
          <a:endParaRPr lang="en-US" sz="1800" dirty="0"/>
        </a:p>
      </dgm:t>
    </dgm:pt>
    <dgm:pt modelId="{CE2D5A82-3FC9-4182-8E20-57812A6F9AE0}" type="parTrans" cxnId="{0CDCD598-A9AB-4691-9753-D72AE991433D}">
      <dgm:prSet/>
      <dgm:spPr/>
      <dgm:t>
        <a:bodyPr/>
        <a:lstStyle/>
        <a:p>
          <a:endParaRPr lang="en-US" sz="1800">
            <a:solidFill>
              <a:schemeClr val="tx1"/>
            </a:solidFill>
          </a:endParaRPr>
        </a:p>
      </dgm:t>
    </dgm:pt>
    <dgm:pt modelId="{FABC973B-2693-4B2E-A0FD-BAC886310E3E}" type="sibTrans" cxnId="{0CDCD598-A9AB-4691-9753-D72AE991433D}">
      <dgm:prSet/>
      <dgm:spPr/>
      <dgm:t>
        <a:bodyPr/>
        <a:lstStyle/>
        <a:p>
          <a:endParaRPr lang="en-US" sz="1800">
            <a:solidFill>
              <a:schemeClr val="tx1"/>
            </a:solidFill>
          </a:endParaRPr>
        </a:p>
      </dgm:t>
    </dgm:pt>
    <dgm:pt modelId="{1AC74535-12F7-42CB-B85C-AF81BC9DF0A4}">
      <dgm:prSet custT="1"/>
      <dgm:spPr/>
      <dgm:t>
        <a:bodyPr/>
        <a:lstStyle/>
        <a:p>
          <a:r>
            <a:rPr lang="ro-RO" sz="1800" b="1" dirty="0"/>
            <a:t>Ameninţarea generată de familiaritate</a:t>
          </a:r>
          <a:r>
            <a:rPr lang="ro-RO" sz="1800" dirty="0"/>
            <a:t> – amenințarea creată de legăturile apropiate sau îndelungate cu angajatorul sau clientul, auditorul</a:t>
          </a:r>
          <a:r>
            <a:rPr lang="en-US" sz="1800" dirty="0"/>
            <a:t>/</a:t>
          </a:r>
          <a:r>
            <a:rPr lang="en-US" sz="1800" dirty="0" err="1"/>
            <a:t>profesionistul</a:t>
          </a:r>
          <a:r>
            <a:rPr lang="ro-RO" sz="1800" dirty="0"/>
            <a:t> fiind astfel simpatizant al intereselor acestora sau având tendința să accepte rezultatele muncii acestora. De exemplu, un auditor</a:t>
          </a:r>
          <a:r>
            <a:rPr lang="en-US" sz="1800" dirty="0"/>
            <a:t>/</a:t>
          </a:r>
          <a:r>
            <a:rPr lang="en-US" sz="1800" dirty="0" err="1"/>
            <a:t>profesionist</a:t>
          </a:r>
          <a:r>
            <a:rPr lang="ro-RO" sz="1800" dirty="0"/>
            <a:t> care este înrudit cu CFO-ul unei companii pe care o auditează se consideră că se află într- astfel de situaţie.</a:t>
          </a:r>
          <a:endParaRPr lang="en-US" sz="1800" dirty="0"/>
        </a:p>
      </dgm:t>
    </dgm:pt>
    <dgm:pt modelId="{F71BE931-95FB-4FDB-AF20-D85ED393BDCB}" type="parTrans" cxnId="{74E2FED9-3771-4B4E-B69F-6C11E822281F}">
      <dgm:prSet/>
      <dgm:spPr/>
      <dgm:t>
        <a:bodyPr/>
        <a:lstStyle/>
        <a:p>
          <a:endParaRPr lang="en-US" sz="1800">
            <a:solidFill>
              <a:schemeClr val="tx1"/>
            </a:solidFill>
          </a:endParaRPr>
        </a:p>
      </dgm:t>
    </dgm:pt>
    <dgm:pt modelId="{2769DA30-570D-4100-8208-E43244F767B3}" type="sibTrans" cxnId="{74E2FED9-3771-4B4E-B69F-6C11E822281F}">
      <dgm:prSet/>
      <dgm:spPr/>
      <dgm:t>
        <a:bodyPr/>
        <a:lstStyle/>
        <a:p>
          <a:endParaRPr lang="en-US" sz="1800">
            <a:solidFill>
              <a:schemeClr val="tx1"/>
            </a:solidFill>
          </a:endParaRPr>
        </a:p>
      </dgm:t>
    </dgm:pt>
    <dgm:pt modelId="{76B0B2ED-CE52-4398-897A-73F80A885AA9}">
      <dgm:prSet custT="1"/>
      <dgm:spPr/>
      <dgm:t>
        <a:bodyPr/>
        <a:lstStyle/>
        <a:p>
          <a:r>
            <a:rPr lang="ro-RO" sz="1800" b="1" dirty="0"/>
            <a:t>Ameninţarea generată de intimidare</a:t>
          </a:r>
          <a:r>
            <a:rPr lang="ro-RO" sz="1800" dirty="0"/>
            <a:t> – amenințarea conform căreia un auditor</a:t>
          </a:r>
          <a:r>
            <a:rPr lang="en-US" sz="1800" dirty="0"/>
            <a:t>/</a:t>
          </a:r>
          <a:r>
            <a:rPr lang="en-US" sz="1800" dirty="0" err="1"/>
            <a:t>profesionist</a:t>
          </a:r>
          <a:r>
            <a:rPr lang="ro-RO" sz="1800" dirty="0"/>
            <a:t> poate fi împiedicat să acţioneze obiectiv datorită unor presiuni reale sau percepute, inclusiv din cauza încercărilor de exercitare a unei influențe nedorite asupra auditorului. De exemplu, neplata la timp a onorariilor şi acumularea unor sume mari poate pune auditorul într-o astfel de situaţie</a:t>
          </a:r>
          <a:r>
            <a:rPr lang="en-US" sz="1800" dirty="0"/>
            <a:t>.</a:t>
          </a:r>
        </a:p>
      </dgm:t>
    </dgm:pt>
    <dgm:pt modelId="{71ABDB47-224E-43F9-A0FD-CD15FE51308A}" type="parTrans" cxnId="{1A01F109-2B81-4F2D-BBBF-B2035B8DD0F1}">
      <dgm:prSet/>
      <dgm:spPr/>
      <dgm:t>
        <a:bodyPr/>
        <a:lstStyle/>
        <a:p>
          <a:endParaRPr lang="en-US" sz="1800">
            <a:solidFill>
              <a:schemeClr val="tx1"/>
            </a:solidFill>
          </a:endParaRPr>
        </a:p>
      </dgm:t>
    </dgm:pt>
    <dgm:pt modelId="{4FF4109D-DF8D-4F5A-93C6-A068249D946D}" type="sibTrans" cxnId="{1A01F109-2B81-4F2D-BBBF-B2035B8DD0F1}">
      <dgm:prSet/>
      <dgm:spPr/>
      <dgm:t>
        <a:bodyPr/>
        <a:lstStyle/>
        <a:p>
          <a:endParaRPr lang="en-US" sz="1800">
            <a:solidFill>
              <a:schemeClr val="tx1"/>
            </a:solidFill>
          </a:endParaRPr>
        </a:p>
      </dgm:t>
    </dgm:pt>
    <dgm:pt modelId="{21A12CB6-EE9E-4D4C-AAB0-8936E04F6EDD}" type="pres">
      <dgm:prSet presAssocID="{AD218AC6-506E-442B-8D65-ED1AB063121D}" presName="linear" presStyleCnt="0">
        <dgm:presLayoutVars>
          <dgm:animLvl val="lvl"/>
          <dgm:resizeHandles val="exact"/>
        </dgm:presLayoutVars>
      </dgm:prSet>
      <dgm:spPr/>
      <dgm:t>
        <a:bodyPr/>
        <a:lstStyle/>
        <a:p>
          <a:endParaRPr lang="en-US"/>
        </a:p>
      </dgm:t>
    </dgm:pt>
    <dgm:pt modelId="{2A1D32AE-11B4-4636-A2A4-03DBF65C1C39}" type="pres">
      <dgm:prSet presAssocID="{023F28BD-5AEE-48AE-A188-9489B592BBCB}" presName="parentText" presStyleLbl="node1" presStyleIdx="0" presStyleCnt="5">
        <dgm:presLayoutVars>
          <dgm:chMax val="0"/>
          <dgm:bulletEnabled val="1"/>
        </dgm:presLayoutVars>
      </dgm:prSet>
      <dgm:spPr/>
      <dgm:t>
        <a:bodyPr/>
        <a:lstStyle/>
        <a:p>
          <a:endParaRPr lang="en-US"/>
        </a:p>
      </dgm:t>
    </dgm:pt>
    <dgm:pt modelId="{780953E8-B714-4A41-94D0-069DB4C2C2B0}" type="pres">
      <dgm:prSet presAssocID="{EC60B73A-4045-476B-8CE8-3EC8C4F3E697}" presName="spacer" presStyleCnt="0"/>
      <dgm:spPr/>
    </dgm:pt>
    <dgm:pt modelId="{3BF89516-E394-4A14-B343-4F6B2E0A0BA6}" type="pres">
      <dgm:prSet presAssocID="{0FB6DECD-B8C5-4F25-B83D-933C9276F5F3}" presName="parentText" presStyleLbl="node1" presStyleIdx="1" presStyleCnt="5">
        <dgm:presLayoutVars>
          <dgm:chMax val="0"/>
          <dgm:bulletEnabled val="1"/>
        </dgm:presLayoutVars>
      </dgm:prSet>
      <dgm:spPr/>
      <dgm:t>
        <a:bodyPr/>
        <a:lstStyle/>
        <a:p>
          <a:endParaRPr lang="en-US"/>
        </a:p>
      </dgm:t>
    </dgm:pt>
    <dgm:pt modelId="{43C224EA-8CD6-46D2-A894-427AD9BBF81B}" type="pres">
      <dgm:prSet presAssocID="{5C933704-1ECE-4C71-BCF5-4AF97BC08CDE}" presName="spacer" presStyleCnt="0"/>
      <dgm:spPr/>
    </dgm:pt>
    <dgm:pt modelId="{D9E8B3E5-9EF6-441C-BBA5-EF63D9497088}" type="pres">
      <dgm:prSet presAssocID="{FE80B09D-1D07-4039-A6F5-B578497F5777}" presName="parentText" presStyleLbl="node1" presStyleIdx="2" presStyleCnt="5">
        <dgm:presLayoutVars>
          <dgm:chMax val="0"/>
          <dgm:bulletEnabled val="1"/>
        </dgm:presLayoutVars>
      </dgm:prSet>
      <dgm:spPr/>
      <dgm:t>
        <a:bodyPr/>
        <a:lstStyle/>
        <a:p>
          <a:endParaRPr lang="en-US"/>
        </a:p>
      </dgm:t>
    </dgm:pt>
    <dgm:pt modelId="{C53E8103-0C70-4153-B4CB-97F162E55E94}" type="pres">
      <dgm:prSet presAssocID="{FABC973B-2693-4B2E-A0FD-BAC886310E3E}" presName="spacer" presStyleCnt="0"/>
      <dgm:spPr/>
    </dgm:pt>
    <dgm:pt modelId="{177341AB-42CB-4BAF-B613-6165853D463C}" type="pres">
      <dgm:prSet presAssocID="{1AC74535-12F7-42CB-B85C-AF81BC9DF0A4}" presName="parentText" presStyleLbl="node1" presStyleIdx="3" presStyleCnt="5">
        <dgm:presLayoutVars>
          <dgm:chMax val="0"/>
          <dgm:bulletEnabled val="1"/>
        </dgm:presLayoutVars>
      </dgm:prSet>
      <dgm:spPr/>
      <dgm:t>
        <a:bodyPr/>
        <a:lstStyle/>
        <a:p>
          <a:endParaRPr lang="en-US"/>
        </a:p>
      </dgm:t>
    </dgm:pt>
    <dgm:pt modelId="{9886A5D4-CB23-4EAB-932E-7A7AED6D1E67}" type="pres">
      <dgm:prSet presAssocID="{2769DA30-570D-4100-8208-E43244F767B3}" presName="spacer" presStyleCnt="0"/>
      <dgm:spPr/>
    </dgm:pt>
    <dgm:pt modelId="{0DD18016-8081-4F6E-B75D-A5A83194DBCF}" type="pres">
      <dgm:prSet presAssocID="{76B0B2ED-CE52-4398-897A-73F80A885AA9}" presName="parentText" presStyleLbl="node1" presStyleIdx="4" presStyleCnt="5">
        <dgm:presLayoutVars>
          <dgm:chMax val="0"/>
          <dgm:bulletEnabled val="1"/>
        </dgm:presLayoutVars>
      </dgm:prSet>
      <dgm:spPr/>
      <dgm:t>
        <a:bodyPr/>
        <a:lstStyle/>
        <a:p>
          <a:endParaRPr lang="en-US"/>
        </a:p>
      </dgm:t>
    </dgm:pt>
  </dgm:ptLst>
  <dgm:cxnLst>
    <dgm:cxn modelId="{AE977AB3-008E-46F9-8708-63AD61FB3426}" type="presOf" srcId="{0FB6DECD-B8C5-4F25-B83D-933C9276F5F3}" destId="{3BF89516-E394-4A14-B343-4F6B2E0A0BA6}" srcOrd="0" destOrd="0" presId="urn:microsoft.com/office/officeart/2005/8/layout/vList2"/>
    <dgm:cxn modelId="{73B293BF-D5AB-4FDF-B1C8-9B24B72F6BE8}" srcId="{AD218AC6-506E-442B-8D65-ED1AB063121D}" destId="{0FB6DECD-B8C5-4F25-B83D-933C9276F5F3}" srcOrd="1" destOrd="0" parTransId="{35BFEDA2-19B4-4229-AA5B-9555ADD4AEFD}" sibTransId="{5C933704-1ECE-4C71-BCF5-4AF97BC08CDE}"/>
    <dgm:cxn modelId="{74E2FED9-3771-4B4E-B69F-6C11E822281F}" srcId="{AD218AC6-506E-442B-8D65-ED1AB063121D}" destId="{1AC74535-12F7-42CB-B85C-AF81BC9DF0A4}" srcOrd="3" destOrd="0" parTransId="{F71BE931-95FB-4FDB-AF20-D85ED393BDCB}" sibTransId="{2769DA30-570D-4100-8208-E43244F767B3}"/>
    <dgm:cxn modelId="{1DC3D924-52BC-4CE7-932A-DF644104ABDF}" type="presOf" srcId="{FE80B09D-1D07-4039-A6F5-B578497F5777}" destId="{D9E8B3E5-9EF6-441C-BBA5-EF63D9497088}" srcOrd="0" destOrd="0" presId="urn:microsoft.com/office/officeart/2005/8/layout/vList2"/>
    <dgm:cxn modelId="{6E47BD58-D82F-4C99-9B34-99BC8D525A4D}" type="presOf" srcId="{023F28BD-5AEE-48AE-A188-9489B592BBCB}" destId="{2A1D32AE-11B4-4636-A2A4-03DBF65C1C39}" srcOrd="0" destOrd="0" presId="urn:microsoft.com/office/officeart/2005/8/layout/vList2"/>
    <dgm:cxn modelId="{FF985877-10E8-4747-A6DF-54CAD6C553BE}" type="presOf" srcId="{AD218AC6-506E-442B-8D65-ED1AB063121D}" destId="{21A12CB6-EE9E-4D4C-AAB0-8936E04F6EDD}" srcOrd="0" destOrd="0" presId="urn:microsoft.com/office/officeart/2005/8/layout/vList2"/>
    <dgm:cxn modelId="{CEFF8A2B-900B-447A-B19F-94CDD2EF1A91}" srcId="{AD218AC6-506E-442B-8D65-ED1AB063121D}" destId="{023F28BD-5AEE-48AE-A188-9489B592BBCB}" srcOrd="0" destOrd="0" parTransId="{E9875B1F-E3C2-4930-A53F-D27B2C5C39CF}" sibTransId="{EC60B73A-4045-476B-8CE8-3EC8C4F3E697}"/>
    <dgm:cxn modelId="{0CDCD598-A9AB-4691-9753-D72AE991433D}" srcId="{AD218AC6-506E-442B-8D65-ED1AB063121D}" destId="{FE80B09D-1D07-4039-A6F5-B578497F5777}" srcOrd="2" destOrd="0" parTransId="{CE2D5A82-3FC9-4182-8E20-57812A6F9AE0}" sibTransId="{FABC973B-2693-4B2E-A0FD-BAC886310E3E}"/>
    <dgm:cxn modelId="{1A01F109-2B81-4F2D-BBBF-B2035B8DD0F1}" srcId="{AD218AC6-506E-442B-8D65-ED1AB063121D}" destId="{76B0B2ED-CE52-4398-897A-73F80A885AA9}" srcOrd="4" destOrd="0" parTransId="{71ABDB47-224E-43F9-A0FD-CD15FE51308A}" sibTransId="{4FF4109D-DF8D-4F5A-93C6-A068249D946D}"/>
    <dgm:cxn modelId="{FEBD63B1-C859-4B5D-8729-BC400BFB1DA9}" type="presOf" srcId="{76B0B2ED-CE52-4398-897A-73F80A885AA9}" destId="{0DD18016-8081-4F6E-B75D-A5A83194DBCF}" srcOrd="0" destOrd="0" presId="urn:microsoft.com/office/officeart/2005/8/layout/vList2"/>
    <dgm:cxn modelId="{CF44D679-65CC-4A6E-AEEE-9D6D6381833A}" type="presOf" srcId="{1AC74535-12F7-42CB-B85C-AF81BC9DF0A4}" destId="{177341AB-42CB-4BAF-B613-6165853D463C}" srcOrd="0" destOrd="0" presId="urn:microsoft.com/office/officeart/2005/8/layout/vList2"/>
    <dgm:cxn modelId="{FBC949D6-F9B1-4CA7-9306-642289C43708}" type="presParOf" srcId="{21A12CB6-EE9E-4D4C-AAB0-8936E04F6EDD}" destId="{2A1D32AE-11B4-4636-A2A4-03DBF65C1C39}" srcOrd="0" destOrd="0" presId="urn:microsoft.com/office/officeart/2005/8/layout/vList2"/>
    <dgm:cxn modelId="{79FBD0A2-B4F2-40D9-8F58-2D5B8C6B1E56}" type="presParOf" srcId="{21A12CB6-EE9E-4D4C-AAB0-8936E04F6EDD}" destId="{780953E8-B714-4A41-94D0-069DB4C2C2B0}" srcOrd="1" destOrd="0" presId="urn:microsoft.com/office/officeart/2005/8/layout/vList2"/>
    <dgm:cxn modelId="{52DA1AC4-BC8E-4CD6-A30C-5B401747C827}" type="presParOf" srcId="{21A12CB6-EE9E-4D4C-AAB0-8936E04F6EDD}" destId="{3BF89516-E394-4A14-B343-4F6B2E0A0BA6}" srcOrd="2" destOrd="0" presId="urn:microsoft.com/office/officeart/2005/8/layout/vList2"/>
    <dgm:cxn modelId="{1F0A0708-E846-462C-A607-5CD595FECA6F}" type="presParOf" srcId="{21A12CB6-EE9E-4D4C-AAB0-8936E04F6EDD}" destId="{43C224EA-8CD6-46D2-A894-427AD9BBF81B}" srcOrd="3" destOrd="0" presId="urn:microsoft.com/office/officeart/2005/8/layout/vList2"/>
    <dgm:cxn modelId="{19E14D26-457B-4FD0-B6DF-277B2F2253F5}" type="presParOf" srcId="{21A12CB6-EE9E-4D4C-AAB0-8936E04F6EDD}" destId="{D9E8B3E5-9EF6-441C-BBA5-EF63D9497088}" srcOrd="4" destOrd="0" presId="urn:microsoft.com/office/officeart/2005/8/layout/vList2"/>
    <dgm:cxn modelId="{6CD143E8-D4D4-45F5-9A88-B5A722578AC8}" type="presParOf" srcId="{21A12CB6-EE9E-4D4C-AAB0-8936E04F6EDD}" destId="{C53E8103-0C70-4153-B4CB-97F162E55E94}" srcOrd="5" destOrd="0" presId="urn:microsoft.com/office/officeart/2005/8/layout/vList2"/>
    <dgm:cxn modelId="{81E9507D-F828-42A2-A468-158064E1729F}" type="presParOf" srcId="{21A12CB6-EE9E-4D4C-AAB0-8936E04F6EDD}" destId="{177341AB-42CB-4BAF-B613-6165853D463C}" srcOrd="6" destOrd="0" presId="urn:microsoft.com/office/officeart/2005/8/layout/vList2"/>
    <dgm:cxn modelId="{E6355F14-6BF4-4F5C-948D-962702A86C9B}" type="presParOf" srcId="{21A12CB6-EE9E-4D4C-AAB0-8936E04F6EDD}" destId="{9886A5D4-CB23-4EAB-932E-7A7AED6D1E67}" srcOrd="7" destOrd="0" presId="urn:microsoft.com/office/officeart/2005/8/layout/vList2"/>
    <dgm:cxn modelId="{A19ADD71-982A-4C10-A7DD-CE143D908F0C}" type="presParOf" srcId="{21A12CB6-EE9E-4D4C-AAB0-8936E04F6EDD}" destId="{0DD18016-8081-4F6E-B75D-A5A83194DBCF}"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583D39-4E98-4232-BF64-CC8C6973FA52}">
      <dsp:nvSpPr>
        <dsp:cNvPr id="0" name=""/>
        <dsp:cNvSpPr/>
      </dsp:nvSpPr>
      <dsp:spPr>
        <a:xfrm>
          <a:off x="2753" y="4703"/>
          <a:ext cx="12597655" cy="13690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IESBA Code of Ethics for Professional Accountants</a:t>
          </a:r>
        </a:p>
        <a:p>
          <a:pPr lvl="0" algn="ctr" defTabSz="1377950">
            <a:lnSpc>
              <a:spcPct val="90000"/>
            </a:lnSpc>
            <a:spcBef>
              <a:spcPct val="0"/>
            </a:spcBef>
            <a:spcAft>
              <a:spcPct val="35000"/>
            </a:spcAft>
          </a:pPr>
          <a:r>
            <a:rPr lang="en-US" sz="3100" kern="1200" dirty="0" err="1"/>
            <a:t>Codul</a:t>
          </a:r>
          <a:r>
            <a:rPr lang="en-US" sz="3100" kern="1200" dirty="0"/>
            <a:t> Etic IFAC</a:t>
          </a:r>
          <a:endParaRPr lang="ro-RO" sz="3100" kern="1200" dirty="0"/>
        </a:p>
      </dsp:txBody>
      <dsp:txXfrm>
        <a:off x="2753" y="4703"/>
        <a:ext cx="12597655" cy="1369094"/>
      </dsp:txXfrm>
    </dsp:sp>
    <dsp:sp modelId="{A73DEFD1-05A2-4469-9CBF-40D430637C76}">
      <dsp:nvSpPr>
        <dsp:cNvPr id="0" name=""/>
        <dsp:cNvSpPr/>
      </dsp:nvSpPr>
      <dsp:spPr>
        <a:xfrm>
          <a:off x="2753" y="1504753"/>
          <a:ext cx="12597655" cy="13690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a:t>Standarde</a:t>
          </a:r>
          <a:r>
            <a:rPr lang="en-US" sz="3100" kern="1200" dirty="0"/>
            <a:t> </a:t>
          </a:r>
          <a:r>
            <a:rPr lang="en-US" sz="3100" kern="1200" dirty="0" err="1"/>
            <a:t>Internationale</a:t>
          </a:r>
          <a:r>
            <a:rPr lang="en-US" sz="3100" kern="1200" dirty="0"/>
            <a:t> </a:t>
          </a:r>
          <a:r>
            <a:rPr lang="en-US" sz="3100" kern="1200" dirty="0" err="1"/>
            <a:t>privind</a:t>
          </a:r>
          <a:r>
            <a:rPr lang="en-US" sz="3100" kern="1200" dirty="0"/>
            <a:t> </a:t>
          </a:r>
          <a:r>
            <a:rPr lang="en-US" sz="3100" kern="1200" dirty="0" err="1"/>
            <a:t>Managementul</a:t>
          </a:r>
          <a:r>
            <a:rPr lang="en-US" sz="3100" kern="1200" dirty="0"/>
            <a:t> </a:t>
          </a:r>
          <a:r>
            <a:rPr lang="en-US" sz="3100" kern="1200" dirty="0" err="1"/>
            <a:t>Calitatii</a:t>
          </a:r>
          <a:r>
            <a:rPr lang="en-US" sz="3100" kern="1200" dirty="0"/>
            <a:t> (ISQM 1 </a:t>
          </a:r>
          <a:r>
            <a:rPr lang="en-US" sz="3100" kern="1200" dirty="0" err="1"/>
            <a:t>si</a:t>
          </a:r>
          <a:r>
            <a:rPr lang="en-US" sz="3100" kern="1200" dirty="0"/>
            <a:t> 2)</a:t>
          </a:r>
          <a:endParaRPr lang="ro-RO" sz="3100" kern="1200" dirty="0"/>
        </a:p>
      </dsp:txBody>
      <dsp:txXfrm>
        <a:off x="2753" y="1504753"/>
        <a:ext cx="12597655" cy="1369094"/>
      </dsp:txXfrm>
    </dsp:sp>
    <dsp:sp modelId="{D262F534-C54E-4497-893C-01F8AC42C07F}">
      <dsp:nvSpPr>
        <dsp:cNvPr id="0" name=""/>
        <dsp:cNvSpPr/>
      </dsp:nvSpPr>
      <dsp:spPr>
        <a:xfrm>
          <a:off x="2753" y="3004802"/>
          <a:ext cx="10026302" cy="13690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Assurance engagements – International Framework for Assurance engagements</a:t>
          </a:r>
        </a:p>
        <a:p>
          <a:pPr lvl="0" algn="ctr" defTabSz="844550">
            <a:lnSpc>
              <a:spcPct val="90000"/>
            </a:lnSpc>
            <a:spcBef>
              <a:spcPct val="0"/>
            </a:spcBef>
            <a:spcAft>
              <a:spcPct val="35000"/>
            </a:spcAft>
          </a:pPr>
          <a:r>
            <a:rPr lang="en-US" sz="1900" kern="1200" dirty="0" err="1"/>
            <a:t>Misiuni</a:t>
          </a:r>
          <a:r>
            <a:rPr lang="en-US" sz="1900" kern="1200" dirty="0"/>
            <a:t> de </a:t>
          </a:r>
          <a:r>
            <a:rPr lang="en-US" sz="1900" kern="1200" dirty="0" err="1"/>
            <a:t>asigurare</a:t>
          </a:r>
          <a:endParaRPr lang="ro-RO" sz="1900" kern="1200" dirty="0"/>
        </a:p>
      </dsp:txBody>
      <dsp:txXfrm>
        <a:off x="2753" y="3004802"/>
        <a:ext cx="10026302" cy="1369094"/>
      </dsp:txXfrm>
    </dsp:sp>
    <dsp:sp modelId="{0945E6D6-4622-4DE2-89BE-4EEB0B75E3ED}">
      <dsp:nvSpPr>
        <dsp:cNvPr id="0" name=""/>
        <dsp:cNvSpPr/>
      </dsp:nvSpPr>
      <dsp:spPr>
        <a:xfrm>
          <a:off x="2753" y="4504852"/>
          <a:ext cx="4987240" cy="13690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Audits and Reviews of Historical Financial Information</a:t>
          </a:r>
        </a:p>
        <a:p>
          <a:pPr lvl="0" algn="ctr" defTabSz="844550">
            <a:lnSpc>
              <a:spcPct val="90000"/>
            </a:lnSpc>
            <a:spcBef>
              <a:spcPct val="0"/>
            </a:spcBef>
            <a:spcAft>
              <a:spcPct val="35000"/>
            </a:spcAft>
          </a:pPr>
          <a:r>
            <a:rPr lang="en-US" sz="1900" kern="1200" dirty="0" err="1"/>
            <a:t>Audituri</a:t>
          </a:r>
          <a:r>
            <a:rPr lang="en-US" sz="1900" kern="1200" dirty="0"/>
            <a:t> </a:t>
          </a:r>
          <a:r>
            <a:rPr lang="en-US" sz="1900" kern="1200" dirty="0" err="1"/>
            <a:t>si</a:t>
          </a:r>
          <a:r>
            <a:rPr lang="en-US" sz="1900" kern="1200" dirty="0"/>
            <a:t> </a:t>
          </a:r>
          <a:r>
            <a:rPr lang="en-US" sz="1900" kern="1200" dirty="0" err="1"/>
            <a:t>revizuiri</a:t>
          </a:r>
          <a:r>
            <a:rPr lang="en-US" sz="1900" kern="1200" dirty="0"/>
            <a:t> ale </a:t>
          </a:r>
          <a:r>
            <a:rPr lang="en-US" sz="1900" kern="1200" dirty="0" err="1"/>
            <a:t>informatiilor</a:t>
          </a:r>
          <a:r>
            <a:rPr lang="en-US" sz="1900" kern="1200" dirty="0"/>
            <a:t> </a:t>
          </a:r>
          <a:r>
            <a:rPr lang="en-US" sz="1900" kern="1200" dirty="0" err="1"/>
            <a:t>istorice</a:t>
          </a:r>
          <a:endParaRPr lang="ro-RO" sz="1900" kern="1200" dirty="0"/>
        </a:p>
      </dsp:txBody>
      <dsp:txXfrm>
        <a:off x="2753" y="4504852"/>
        <a:ext cx="4987240" cy="1369094"/>
      </dsp:txXfrm>
    </dsp:sp>
    <dsp:sp modelId="{D2EEAB71-04CC-4D9C-9491-3439DD98C2F6}">
      <dsp:nvSpPr>
        <dsp:cNvPr id="0" name=""/>
        <dsp:cNvSpPr/>
      </dsp:nvSpPr>
      <dsp:spPr>
        <a:xfrm>
          <a:off x="2753" y="6004901"/>
          <a:ext cx="2467709" cy="136909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Audits - ISA</a:t>
          </a:r>
          <a:endParaRPr lang="ro-RO" sz="1900" kern="1200" dirty="0"/>
        </a:p>
      </dsp:txBody>
      <dsp:txXfrm>
        <a:off x="2753" y="6004901"/>
        <a:ext cx="2467709" cy="1369094"/>
      </dsp:txXfrm>
    </dsp:sp>
    <dsp:sp modelId="{64F09B3B-F423-4214-9BEF-344AE0A3DADA}">
      <dsp:nvSpPr>
        <dsp:cNvPr id="0" name=""/>
        <dsp:cNvSpPr/>
      </dsp:nvSpPr>
      <dsp:spPr>
        <a:xfrm>
          <a:off x="2522284" y="6004901"/>
          <a:ext cx="2467709" cy="136909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Reviews - ISREs</a:t>
          </a:r>
          <a:endParaRPr lang="ro-RO" sz="1900" kern="1200" dirty="0"/>
        </a:p>
      </dsp:txBody>
      <dsp:txXfrm>
        <a:off x="2522284" y="6004901"/>
        <a:ext cx="2467709" cy="1369094"/>
      </dsp:txXfrm>
    </dsp:sp>
    <dsp:sp modelId="{636097FB-07E8-43EA-825F-97BC703148BA}">
      <dsp:nvSpPr>
        <dsp:cNvPr id="0" name=""/>
        <dsp:cNvSpPr/>
      </dsp:nvSpPr>
      <dsp:spPr>
        <a:xfrm>
          <a:off x="5041815" y="4504852"/>
          <a:ext cx="4987240" cy="13690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Other assurance engagements</a:t>
          </a:r>
        </a:p>
        <a:p>
          <a:pPr lvl="0" algn="ctr" defTabSz="844550">
            <a:lnSpc>
              <a:spcPct val="90000"/>
            </a:lnSpc>
            <a:spcBef>
              <a:spcPct val="0"/>
            </a:spcBef>
            <a:spcAft>
              <a:spcPct val="35000"/>
            </a:spcAft>
          </a:pPr>
          <a:r>
            <a:rPr lang="en-US" sz="1900" kern="1200" dirty="0"/>
            <a:t>Alte </a:t>
          </a:r>
          <a:r>
            <a:rPr lang="en-US" sz="1900" kern="1200" dirty="0" err="1"/>
            <a:t>misiuni</a:t>
          </a:r>
          <a:r>
            <a:rPr lang="en-US" sz="1900" kern="1200" dirty="0"/>
            <a:t> de </a:t>
          </a:r>
          <a:r>
            <a:rPr lang="en-US" sz="1900" kern="1200" dirty="0" err="1"/>
            <a:t>asigurare</a:t>
          </a:r>
          <a:endParaRPr lang="ro-RO" sz="1900" kern="1200" dirty="0"/>
        </a:p>
      </dsp:txBody>
      <dsp:txXfrm>
        <a:off x="5041815" y="4504852"/>
        <a:ext cx="4987240" cy="1369094"/>
      </dsp:txXfrm>
    </dsp:sp>
    <dsp:sp modelId="{38404CA9-448E-49EB-B48B-355AA4056296}">
      <dsp:nvSpPr>
        <dsp:cNvPr id="0" name=""/>
        <dsp:cNvSpPr/>
      </dsp:nvSpPr>
      <dsp:spPr>
        <a:xfrm>
          <a:off x="5041815" y="6004901"/>
          <a:ext cx="2467709" cy="1369094"/>
        </a:xfrm>
        <a:prstGeom prst="roundRect">
          <a:avLst>
            <a:gd name="adj" fmla="val 10000"/>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ISSA </a:t>
          </a:r>
          <a:endParaRPr lang="ro-RO" sz="1900" kern="1200" dirty="0"/>
        </a:p>
      </dsp:txBody>
      <dsp:txXfrm>
        <a:off x="5041815" y="6004901"/>
        <a:ext cx="2467709" cy="1369094"/>
      </dsp:txXfrm>
    </dsp:sp>
    <dsp:sp modelId="{44E6B6A9-0CDE-46EB-A6ED-A20F4C9C63CB}">
      <dsp:nvSpPr>
        <dsp:cNvPr id="0" name=""/>
        <dsp:cNvSpPr/>
      </dsp:nvSpPr>
      <dsp:spPr>
        <a:xfrm>
          <a:off x="7561347" y="6004901"/>
          <a:ext cx="2467709" cy="136909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ISAEs</a:t>
          </a:r>
          <a:endParaRPr lang="ro-RO" sz="1900" kern="1200" dirty="0"/>
        </a:p>
      </dsp:txBody>
      <dsp:txXfrm>
        <a:off x="7561347" y="6004901"/>
        <a:ext cx="2467709" cy="1369094"/>
      </dsp:txXfrm>
    </dsp:sp>
    <dsp:sp modelId="{3A47D986-A161-4859-9966-1E097C0BFCF0}">
      <dsp:nvSpPr>
        <dsp:cNvPr id="0" name=""/>
        <dsp:cNvSpPr/>
      </dsp:nvSpPr>
      <dsp:spPr>
        <a:xfrm>
          <a:off x="10132699" y="3004802"/>
          <a:ext cx="2467709" cy="13690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Non-Assurance engagements</a:t>
          </a:r>
        </a:p>
        <a:p>
          <a:pPr lvl="0" algn="ctr" defTabSz="844550">
            <a:lnSpc>
              <a:spcPct val="90000"/>
            </a:lnSpc>
            <a:spcBef>
              <a:spcPct val="0"/>
            </a:spcBef>
            <a:spcAft>
              <a:spcPct val="35000"/>
            </a:spcAft>
          </a:pPr>
          <a:r>
            <a:rPr lang="en-US" sz="1900" kern="1200" dirty="0" err="1"/>
            <a:t>Misiuni</a:t>
          </a:r>
          <a:r>
            <a:rPr lang="en-US" sz="1900" kern="1200" dirty="0"/>
            <a:t> non-</a:t>
          </a:r>
          <a:r>
            <a:rPr lang="en-US" sz="1900" kern="1200" dirty="0" err="1"/>
            <a:t>asigurare</a:t>
          </a:r>
          <a:endParaRPr lang="ro-RO" sz="1900" kern="1200" dirty="0"/>
        </a:p>
      </dsp:txBody>
      <dsp:txXfrm>
        <a:off x="10132699" y="3004802"/>
        <a:ext cx="2467709" cy="1369094"/>
      </dsp:txXfrm>
    </dsp:sp>
    <dsp:sp modelId="{867C8F93-DB8B-49B3-AE89-C4ACBEEFC953}">
      <dsp:nvSpPr>
        <dsp:cNvPr id="0" name=""/>
        <dsp:cNvSpPr/>
      </dsp:nvSpPr>
      <dsp:spPr>
        <a:xfrm>
          <a:off x="10132699" y="4504852"/>
          <a:ext cx="2467709" cy="13690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Related Services</a:t>
          </a:r>
        </a:p>
        <a:p>
          <a:pPr lvl="0" algn="ctr" defTabSz="844550">
            <a:lnSpc>
              <a:spcPct val="90000"/>
            </a:lnSpc>
            <a:spcBef>
              <a:spcPct val="0"/>
            </a:spcBef>
            <a:spcAft>
              <a:spcPct val="35000"/>
            </a:spcAft>
          </a:pPr>
          <a:r>
            <a:rPr lang="en-US" sz="1900" kern="1200" dirty="0" err="1"/>
            <a:t>Servicii</a:t>
          </a:r>
          <a:r>
            <a:rPr lang="en-US" sz="1900" kern="1200" dirty="0"/>
            <a:t> </a:t>
          </a:r>
          <a:r>
            <a:rPr lang="en-US" sz="1900" kern="1200" dirty="0" err="1"/>
            <a:t>conexe</a:t>
          </a:r>
          <a:endParaRPr lang="ro-RO" sz="1900" kern="1200" dirty="0"/>
        </a:p>
      </dsp:txBody>
      <dsp:txXfrm>
        <a:off x="10132699" y="4504852"/>
        <a:ext cx="2467709" cy="1369094"/>
      </dsp:txXfrm>
    </dsp:sp>
    <dsp:sp modelId="{381B9829-758E-4E14-88C9-FDE3AA892FB0}">
      <dsp:nvSpPr>
        <dsp:cNvPr id="0" name=""/>
        <dsp:cNvSpPr/>
      </dsp:nvSpPr>
      <dsp:spPr>
        <a:xfrm>
          <a:off x="10132699" y="6004901"/>
          <a:ext cx="2467709" cy="136909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ISRS</a:t>
          </a:r>
          <a:endParaRPr lang="ro-RO" sz="1900" kern="1200" dirty="0"/>
        </a:p>
      </dsp:txBody>
      <dsp:txXfrm>
        <a:off x="10132699" y="6004901"/>
        <a:ext cx="2467709" cy="136909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419E6F-786C-48B3-BA5A-B42AF3D3694C}">
      <dsp:nvSpPr>
        <dsp:cNvPr id="0" name=""/>
        <dsp:cNvSpPr/>
      </dsp:nvSpPr>
      <dsp:spPr>
        <a:xfrm>
          <a:off x="4066" y="257510"/>
          <a:ext cx="3964491" cy="666112"/>
        </a:xfrm>
        <a:prstGeom prst="rect">
          <a:avLst/>
        </a:prstGeom>
        <a:solidFill>
          <a:schemeClr val="bg1">
            <a:lumMod val="9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o-RO" sz="1800" b="1" kern="1200" dirty="0">
              <a:solidFill>
                <a:schemeClr val="tx1"/>
              </a:solidFill>
            </a:rPr>
            <a:t>Măsuri de </a:t>
          </a:r>
          <a:r>
            <a:rPr lang="ro-RO" sz="1800" b="1" kern="1200" dirty="0" err="1">
              <a:solidFill>
                <a:schemeClr val="tx1"/>
              </a:solidFill>
            </a:rPr>
            <a:t>protecţie</a:t>
          </a:r>
          <a:r>
            <a:rPr lang="ro-RO" sz="1800" b="1" kern="1200" dirty="0">
              <a:solidFill>
                <a:schemeClr val="tx1"/>
              </a:solidFill>
            </a:rPr>
            <a:t> create de profesie, </a:t>
          </a:r>
          <a:r>
            <a:rPr lang="ro-RO" sz="1800" b="1" kern="1200" dirty="0" err="1">
              <a:solidFill>
                <a:schemeClr val="tx1"/>
              </a:solidFill>
            </a:rPr>
            <a:t>legislaţie</a:t>
          </a:r>
          <a:r>
            <a:rPr lang="ro-RO" sz="1800" b="1" kern="1200" dirty="0">
              <a:solidFill>
                <a:schemeClr val="tx1"/>
              </a:solidFill>
            </a:rPr>
            <a:t> sau reglementări </a:t>
          </a:r>
        </a:p>
      </dsp:txBody>
      <dsp:txXfrm>
        <a:off x="4066" y="257510"/>
        <a:ext cx="3964491" cy="666112"/>
      </dsp:txXfrm>
    </dsp:sp>
    <dsp:sp modelId="{FE538AB2-F35D-49E4-BB88-BC680A695308}">
      <dsp:nvSpPr>
        <dsp:cNvPr id="0" name=""/>
        <dsp:cNvSpPr/>
      </dsp:nvSpPr>
      <dsp:spPr>
        <a:xfrm>
          <a:off x="4066" y="923622"/>
          <a:ext cx="3964491" cy="72348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100000"/>
            </a:lnSpc>
            <a:spcBef>
              <a:spcPct val="0"/>
            </a:spcBef>
            <a:spcAft>
              <a:spcPts val="0"/>
            </a:spcAft>
            <a:buChar char="••"/>
          </a:pPr>
          <a:r>
            <a:rPr lang="ro-RO" sz="2100" kern="1200" dirty="0"/>
            <a:t>Cerinţe educaţionale, de formare şi experienţă pentru accesul la profesie</a:t>
          </a:r>
        </a:p>
        <a:p>
          <a:pPr marL="228600" lvl="1" indent="-228600" algn="just" defTabSz="933450">
            <a:lnSpc>
              <a:spcPct val="100000"/>
            </a:lnSpc>
            <a:spcBef>
              <a:spcPct val="0"/>
            </a:spcBef>
            <a:spcAft>
              <a:spcPts val="0"/>
            </a:spcAft>
            <a:buChar char="••"/>
          </a:pPr>
          <a:r>
            <a:rPr lang="ro-RO" sz="2100" kern="1200" dirty="0"/>
            <a:t>Cerinţe de dezvoltare profesională continuă</a:t>
          </a:r>
        </a:p>
        <a:p>
          <a:pPr marL="228600" lvl="1" indent="-228600" algn="just" defTabSz="933450">
            <a:lnSpc>
              <a:spcPct val="100000"/>
            </a:lnSpc>
            <a:spcBef>
              <a:spcPct val="0"/>
            </a:spcBef>
            <a:spcAft>
              <a:spcPts val="0"/>
            </a:spcAft>
            <a:buChar char="••"/>
          </a:pPr>
          <a:r>
            <a:rPr lang="ro-RO" sz="2100" kern="1200" dirty="0"/>
            <a:t>Reglementări referitoare la guvernanţa corporativă</a:t>
          </a:r>
        </a:p>
        <a:p>
          <a:pPr marL="228600" lvl="1" indent="-228600" algn="just" defTabSz="933450">
            <a:lnSpc>
              <a:spcPct val="100000"/>
            </a:lnSpc>
            <a:spcBef>
              <a:spcPct val="0"/>
            </a:spcBef>
            <a:spcAft>
              <a:spcPts val="0"/>
            </a:spcAft>
            <a:buChar char="••"/>
          </a:pPr>
          <a:r>
            <a:rPr lang="ro-RO" sz="2100" kern="1200" dirty="0"/>
            <a:t>Standarde profesionale</a:t>
          </a:r>
        </a:p>
        <a:p>
          <a:pPr marL="228600" lvl="1" indent="-228600" algn="just" defTabSz="933450">
            <a:lnSpc>
              <a:spcPct val="100000"/>
            </a:lnSpc>
            <a:spcBef>
              <a:spcPct val="0"/>
            </a:spcBef>
            <a:spcAft>
              <a:spcPts val="0"/>
            </a:spcAft>
            <a:buChar char="••"/>
          </a:pPr>
          <a:r>
            <a:rPr lang="ro-RO" sz="2100" kern="1200" dirty="0"/>
            <a:t>Proceduri profesionale sau de monitorizare a reglementărilor şi proceduri disciplinare</a:t>
          </a:r>
        </a:p>
        <a:p>
          <a:pPr marL="228600" lvl="1" indent="-228600" algn="just" defTabSz="933450">
            <a:lnSpc>
              <a:spcPct val="100000"/>
            </a:lnSpc>
            <a:spcBef>
              <a:spcPct val="0"/>
            </a:spcBef>
            <a:spcAft>
              <a:spcPts val="0"/>
            </a:spcAft>
            <a:buChar char="••"/>
          </a:pPr>
          <a:r>
            <a:rPr lang="ro-RO" sz="2100" kern="1200" dirty="0"/>
            <a:t>Revizuirea externă a rapoartelor, rezultatelor, comunicărilor sau informaţiilor prezentate de un profesionist contabil, de către o terţă parte împuternicită prin lege</a:t>
          </a:r>
        </a:p>
      </dsp:txBody>
      <dsp:txXfrm>
        <a:off x="4066" y="923622"/>
        <a:ext cx="3964491" cy="7234897"/>
      </dsp:txXfrm>
    </dsp:sp>
    <dsp:sp modelId="{EDE47921-2CE4-46CE-9F72-C7A381FAD575}">
      <dsp:nvSpPr>
        <dsp:cNvPr id="0" name=""/>
        <dsp:cNvSpPr/>
      </dsp:nvSpPr>
      <dsp:spPr>
        <a:xfrm>
          <a:off x="4551377" y="221753"/>
          <a:ext cx="3964491" cy="666112"/>
        </a:xfrm>
        <a:prstGeom prst="rect">
          <a:avLst/>
        </a:prstGeom>
        <a:solidFill>
          <a:schemeClr val="bg1">
            <a:lumMod val="9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M</a:t>
          </a:r>
          <a:r>
            <a:rPr lang="ro-RO" sz="1800" b="1" kern="1200" dirty="0">
              <a:solidFill>
                <a:schemeClr val="tx1"/>
              </a:solidFill>
            </a:rPr>
            <a:t>ăsuri de protecţie la nivelul firmei, aferente mediului de lucru </a:t>
          </a:r>
        </a:p>
      </dsp:txBody>
      <dsp:txXfrm>
        <a:off x="4551377" y="221753"/>
        <a:ext cx="3964491" cy="666112"/>
      </dsp:txXfrm>
    </dsp:sp>
    <dsp:sp modelId="{05E66CD8-15E0-45FF-86BF-64FDA8E4E7E6}">
      <dsp:nvSpPr>
        <dsp:cNvPr id="0" name=""/>
        <dsp:cNvSpPr/>
      </dsp:nvSpPr>
      <dsp:spPr>
        <a:xfrm>
          <a:off x="4523586" y="923622"/>
          <a:ext cx="3964491" cy="72348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SzPts val="1000"/>
            <a:buFont typeface="Symbol" panose="05050102010706020507" pitchFamily="18" charset="2"/>
            <a:buChar char="••"/>
          </a:pPr>
          <a:r>
            <a:rPr lang="ro-RO" sz="2100" kern="1200" dirty="0"/>
            <a:t>Conducerea firmei insistă asupra </a:t>
          </a:r>
          <a:r>
            <a:rPr lang="ro-RO" sz="2100" kern="1200" dirty="0" err="1"/>
            <a:t>importanţei</a:t>
          </a:r>
          <a:r>
            <a:rPr lang="ro-RO" sz="2100" kern="1200" dirty="0"/>
            <a:t> </a:t>
          </a:r>
          <a:r>
            <a:rPr lang="ro-RO" sz="2100" kern="1200" dirty="0" err="1"/>
            <a:t>conformităţii</a:t>
          </a:r>
          <a:r>
            <a:rPr lang="ro-RO" sz="2100" kern="1200" dirty="0"/>
            <a:t> cu principiile fundamentale</a:t>
          </a:r>
          <a:r>
            <a:rPr lang="en-US" sz="2100" kern="1200" dirty="0"/>
            <a:t> </a:t>
          </a:r>
          <a:r>
            <a:rPr lang="en-US" sz="2100" kern="1200" dirty="0" err="1"/>
            <a:t>si</a:t>
          </a:r>
          <a:r>
            <a:rPr lang="ro-RO" sz="2100" kern="1200" dirty="0"/>
            <a:t> arată că se așteaptă ca membrii echipe</a:t>
          </a:r>
          <a:r>
            <a:rPr lang="en-US" sz="2100" kern="1200" dirty="0" err="1"/>
            <a:t>i</a:t>
          </a:r>
          <a:r>
            <a:rPr lang="ro-RO" sz="2100" kern="1200" dirty="0"/>
            <a:t> de asigurare să acționeze în interes public.</a:t>
          </a:r>
        </a:p>
        <a:p>
          <a:pPr marL="228600" lvl="1" indent="-228600" algn="just" defTabSz="933450">
            <a:lnSpc>
              <a:spcPct val="90000"/>
            </a:lnSpc>
            <a:spcBef>
              <a:spcPct val="0"/>
            </a:spcBef>
            <a:spcAft>
              <a:spcPct val="15000"/>
            </a:spcAft>
            <a:buSzPts val="1000"/>
            <a:buFont typeface="Symbol" panose="05050102010706020507" pitchFamily="18" charset="2"/>
            <a:buChar char="••"/>
          </a:pPr>
          <a:r>
            <a:rPr lang="ro-RO" sz="2100" kern="1200" dirty="0"/>
            <a:t>Politici şi proceduri de implementare şi monitorizare a controlului calității misiunilor.</a:t>
          </a:r>
        </a:p>
        <a:p>
          <a:pPr marL="228600" lvl="1" indent="-228600" algn="just" defTabSz="933450">
            <a:lnSpc>
              <a:spcPct val="90000"/>
            </a:lnSpc>
            <a:spcBef>
              <a:spcPct val="0"/>
            </a:spcBef>
            <a:spcAft>
              <a:spcPct val="15000"/>
            </a:spcAft>
            <a:buSzPts val="1000"/>
            <a:buFont typeface="Symbol" panose="05050102010706020507" pitchFamily="18" charset="2"/>
            <a:buChar char="••"/>
          </a:pPr>
          <a:r>
            <a:rPr lang="ro-RO" sz="2100" kern="1200" dirty="0"/>
            <a:t>Politici </a:t>
          </a:r>
          <a:r>
            <a:rPr lang="ro-RO" sz="2100" kern="1200" dirty="0" err="1"/>
            <a:t>şi</a:t>
          </a:r>
          <a:r>
            <a:rPr lang="ro-RO" sz="2100" kern="1200" dirty="0"/>
            <a:t> proceduri interne documentate care prevăd conformitatea cu principiile fundamentale.</a:t>
          </a:r>
        </a:p>
        <a:p>
          <a:pPr marL="228600" lvl="1" indent="-228600" algn="just" defTabSz="933450">
            <a:lnSpc>
              <a:spcPct val="90000"/>
            </a:lnSpc>
            <a:spcBef>
              <a:spcPct val="0"/>
            </a:spcBef>
            <a:spcAft>
              <a:spcPct val="15000"/>
            </a:spcAft>
            <a:buSzPts val="1000"/>
            <a:buFont typeface="Symbol" panose="05050102010706020507" pitchFamily="18" charset="2"/>
            <a:buChar char="••"/>
          </a:pPr>
          <a:r>
            <a:rPr lang="ro-RO" sz="2100" kern="1200" dirty="0"/>
            <a:t>Politici </a:t>
          </a:r>
          <a:r>
            <a:rPr lang="ro-RO" sz="2100" kern="1200" dirty="0" err="1"/>
            <a:t>şi</a:t>
          </a:r>
          <a:r>
            <a:rPr lang="ro-RO" sz="2100" kern="1200" dirty="0"/>
            <a:t> proceduri care vor permite identificarea intereselor </a:t>
          </a:r>
          <a:r>
            <a:rPr lang="ro-RO" sz="2100" kern="1200" dirty="0" err="1"/>
            <a:t>şi</a:t>
          </a:r>
          <a:r>
            <a:rPr lang="ro-RO" sz="2100" kern="1200" dirty="0"/>
            <a:t> </a:t>
          </a:r>
          <a:r>
            <a:rPr lang="ro-RO" sz="2100" kern="1200" dirty="0" err="1"/>
            <a:t>relaţiilor</a:t>
          </a:r>
          <a:r>
            <a:rPr lang="ro-RO" sz="2100" kern="1200" dirty="0"/>
            <a:t> dintre firmă sau membrii echipelor de misiune </a:t>
          </a:r>
          <a:r>
            <a:rPr lang="ro-RO" sz="2100" kern="1200" dirty="0" err="1"/>
            <a:t>şi</a:t>
          </a:r>
          <a:r>
            <a:rPr lang="ro-RO" sz="2100" kern="1200" dirty="0"/>
            <a:t> </a:t>
          </a:r>
          <a:r>
            <a:rPr lang="ro-RO" sz="2100" kern="1200" dirty="0" err="1"/>
            <a:t>clienţi</a:t>
          </a:r>
          <a:r>
            <a:rPr lang="ro-RO" sz="2100" kern="1200" dirty="0"/>
            <a:t>.</a:t>
          </a:r>
        </a:p>
        <a:p>
          <a:pPr marL="228600" lvl="1" indent="-228600" algn="l" defTabSz="933450">
            <a:lnSpc>
              <a:spcPct val="90000"/>
            </a:lnSpc>
            <a:spcBef>
              <a:spcPct val="0"/>
            </a:spcBef>
            <a:spcAft>
              <a:spcPct val="15000"/>
            </a:spcAft>
            <a:buSzPts val="1000"/>
            <a:buFont typeface="Symbol" panose="05050102010706020507" pitchFamily="18" charset="2"/>
            <a:buChar char="••"/>
          </a:pPr>
          <a:r>
            <a:rPr lang="en-US" sz="2100" b="1" kern="1200" dirty="0"/>
            <a:t>ETC</a:t>
          </a:r>
          <a:endParaRPr lang="ro-RO" sz="2100" b="1" kern="1200" dirty="0"/>
        </a:p>
      </dsp:txBody>
      <dsp:txXfrm>
        <a:off x="4523586" y="923622"/>
        <a:ext cx="3964491" cy="7234897"/>
      </dsp:txXfrm>
    </dsp:sp>
    <dsp:sp modelId="{AADA9529-DB0C-41D8-ABA7-533E1CF14AEA}">
      <dsp:nvSpPr>
        <dsp:cNvPr id="0" name=""/>
        <dsp:cNvSpPr/>
      </dsp:nvSpPr>
      <dsp:spPr>
        <a:xfrm>
          <a:off x="9043107" y="257510"/>
          <a:ext cx="3964491" cy="666112"/>
        </a:xfrm>
        <a:prstGeom prst="rect">
          <a:avLst/>
        </a:prstGeom>
        <a:solidFill>
          <a:schemeClr val="bg1">
            <a:lumMod val="9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M</a:t>
          </a:r>
          <a:r>
            <a:rPr lang="ro-RO" sz="1800" b="1" kern="1200" dirty="0" err="1">
              <a:solidFill>
                <a:schemeClr val="tx1"/>
              </a:solidFill>
            </a:rPr>
            <a:t>ăsurile</a:t>
          </a:r>
          <a:r>
            <a:rPr lang="ro-RO" sz="1800" b="1" kern="1200" dirty="0">
              <a:solidFill>
                <a:schemeClr val="tx1"/>
              </a:solidFill>
            </a:rPr>
            <a:t> de </a:t>
          </a:r>
          <a:r>
            <a:rPr lang="ro-RO" sz="1800" b="1" kern="1200" dirty="0" err="1">
              <a:solidFill>
                <a:schemeClr val="tx1"/>
              </a:solidFill>
            </a:rPr>
            <a:t>protecţie</a:t>
          </a:r>
          <a:r>
            <a:rPr lang="ro-RO" sz="1800" b="1" kern="1200" dirty="0">
              <a:solidFill>
                <a:schemeClr val="tx1"/>
              </a:solidFill>
            </a:rPr>
            <a:t> specifice misiunii aferente mediului de lucru </a:t>
          </a:r>
        </a:p>
      </dsp:txBody>
      <dsp:txXfrm>
        <a:off x="9043107" y="257510"/>
        <a:ext cx="3964491" cy="666112"/>
      </dsp:txXfrm>
    </dsp:sp>
    <dsp:sp modelId="{29DE1146-649E-4156-A473-9ACFD77031B9}">
      <dsp:nvSpPr>
        <dsp:cNvPr id="0" name=""/>
        <dsp:cNvSpPr/>
      </dsp:nvSpPr>
      <dsp:spPr>
        <a:xfrm>
          <a:off x="9043107" y="923622"/>
          <a:ext cx="3964491" cy="72348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SzPts val="1000"/>
            <a:buFont typeface="Symbol" panose="05050102010706020507" pitchFamily="18" charset="2"/>
            <a:buChar char="••"/>
          </a:pPr>
          <a:r>
            <a:rPr lang="ro-RO" sz="2100" kern="1200" dirty="0"/>
            <a:t>Desemnarea unui profesionist contabil care nu a fost implicat în serviciile de non-asigurare pentru a revizui activitatea de non-asigurare prestată sau pentru a oferi asistenţa necesară.</a:t>
          </a:r>
        </a:p>
        <a:p>
          <a:pPr marL="228600" lvl="1" indent="-228600" algn="just" defTabSz="933450">
            <a:lnSpc>
              <a:spcPct val="90000"/>
            </a:lnSpc>
            <a:spcBef>
              <a:spcPct val="0"/>
            </a:spcBef>
            <a:spcAft>
              <a:spcPct val="15000"/>
            </a:spcAft>
            <a:buSzPts val="1000"/>
            <a:buFont typeface="Symbol" panose="05050102010706020507" pitchFamily="18" charset="2"/>
            <a:buChar char="••"/>
          </a:pPr>
          <a:r>
            <a:rPr lang="ro-RO" sz="2100" kern="1200" dirty="0"/>
            <a:t>Desemnarea unui profesionist contabil care nu a fost membru al echipei de asigurare pentru a revizui activitatea de asigurare prestată sau pentru a oferi asistenţa necesară.</a:t>
          </a:r>
        </a:p>
        <a:p>
          <a:pPr marL="228600" lvl="1" indent="-228600" algn="just" defTabSz="933450">
            <a:lnSpc>
              <a:spcPct val="90000"/>
            </a:lnSpc>
            <a:spcBef>
              <a:spcPct val="0"/>
            </a:spcBef>
            <a:spcAft>
              <a:spcPct val="15000"/>
            </a:spcAft>
            <a:buSzPts val="1000"/>
            <a:buFont typeface="Symbol" panose="05050102010706020507" pitchFamily="18" charset="2"/>
            <a:buChar char="••"/>
          </a:pPr>
          <a:r>
            <a:rPr lang="ro-RO" sz="2100" kern="1200" dirty="0"/>
            <a:t>Consultarea unei terţe părţi independente, precum un comitet independent de directori, un organism profesional de reglementare sau un alt profesionist contabil.</a:t>
          </a:r>
        </a:p>
        <a:p>
          <a:pPr marL="228600" lvl="1" indent="-228600" algn="just" defTabSz="933450">
            <a:lnSpc>
              <a:spcPct val="90000"/>
            </a:lnSpc>
            <a:spcBef>
              <a:spcPct val="0"/>
            </a:spcBef>
            <a:spcAft>
              <a:spcPct val="15000"/>
            </a:spcAft>
            <a:buSzPts val="1000"/>
            <a:buFont typeface="Symbol" panose="05050102010706020507" pitchFamily="18" charset="2"/>
            <a:buChar char="••"/>
          </a:pPr>
          <a:r>
            <a:rPr lang="ro-RO" sz="2100" kern="1200" dirty="0"/>
            <a:t>Discutarea problemelor de etică cu persoanele responsabile cu </a:t>
          </a:r>
          <a:r>
            <a:rPr lang="ro-RO" sz="2100" kern="1200" dirty="0" err="1"/>
            <a:t>guvernanţa</a:t>
          </a:r>
          <a:r>
            <a:rPr lang="ro-RO" sz="2100" kern="1200" dirty="0"/>
            <a:t> clientului.</a:t>
          </a:r>
          <a:r>
            <a:rPr lang="en-US" sz="2100" kern="1200" dirty="0"/>
            <a:t> </a:t>
          </a:r>
          <a:endParaRPr lang="ro-RO" sz="2100" kern="1200" dirty="0"/>
        </a:p>
        <a:p>
          <a:pPr marL="228600" lvl="1" indent="-228600" algn="l" defTabSz="933450">
            <a:lnSpc>
              <a:spcPct val="90000"/>
            </a:lnSpc>
            <a:spcBef>
              <a:spcPct val="0"/>
            </a:spcBef>
            <a:spcAft>
              <a:spcPct val="15000"/>
            </a:spcAft>
            <a:buSzPts val="1000"/>
            <a:buFont typeface="Symbol" panose="05050102010706020507" pitchFamily="18" charset="2"/>
            <a:buChar char="••"/>
          </a:pPr>
          <a:r>
            <a:rPr lang="en-US" sz="2100" b="1" kern="1200" dirty="0"/>
            <a:t>ETC</a:t>
          </a:r>
          <a:endParaRPr lang="ro-RO" sz="2100" b="1" kern="1200" dirty="0"/>
        </a:p>
      </dsp:txBody>
      <dsp:txXfrm>
        <a:off x="9043107" y="923622"/>
        <a:ext cx="3964491" cy="723489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7A9DF0-6BC7-454C-B651-C203072C0FAB}">
      <dsp:nvSpPr>
        <dsp:cNvPr id="0" name=""/>
        <dsp:cNvSpPr/>
      </dsp:nvSpPr>
      <dsp:spPr>
        <a:xfrm>
          <a:off x="11766525" y="3970147"/>
          <a:ext cx="91440" cy="691199"/>
        </a:xfrm>
        <a:custGeom>
          <a:avLst/>
          <a:gdLst/>
          <a:ahLst/>
          <a:cxnLst/>
          <a:rect l="0" t="0" r="0" b="0"/>
          <a:pathLst>
            <a:path>
              <a:moveTo>
                <a:pt x="45720" y="0"/>
              </a:moveTo>
              <a:lnTo>
                <a:pt x="45720" y="6911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5D2115-F14A-46CD-BC88-51AA6DC6B8D5}">
      <dsp:nvSpPr>
        <dsp:cNvPr id="0" name=""/>
        <dsp:cNvSpPr/>
      </dsp:nvSpPr>
      <dsp:spPr>
        <a:xfrm>
          <a:off x="7829619" y="1645713"/>
          <a:ext cx="3982626" cy="678720"/>
        </a:xfrm>
        <a:custGeom>
          <a:avLst/>
          <a:gdLst/>
          <a:ahLst/>
          <a:cxnLst/>
          <a:rect l="0" t="0" r="0" b="0"/>
          <a:pathLst>
            <a:path>
              <a:moveTo>
                <a:pt x="0" y="0"/>
              </a:moveTo>
              <a:lnTo>
                <a:pt x="0" y="333120"/>
              </a:lnTo>
              <a:lnTo>
                <a:pt x="3982626" y="333120"/>
              </a:lnTo>
              <a:lnTo>
                <a:pt x="3982626" y="67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3C7F65-8CC2-4E7F-9BCB-4AD5FE40DE9E}">
      <dsp:nvSpPr>
        <dsp:cNvPr id="0" name=""/>
        <dsp:cNvSpPr/>
      </dsp:nvSpPr>
      <dsp:spPr>
        <a:xfrm>
          <a:off x="7783899" y="1645713"/>
          <a:ext cx="91440" cy="678720"/>
        </a:xfrm>
        <a:custGeom>
          <a:avLst/>
          <a:gdLst/>
          <a:ahLst/>
          <a:cxnLst/>
          <a:rect l="0" t="0" r="0" b="0"/>
          <a:pathLst>
            <a:path>
              <a:moveTo>
                <a:pt x="45720" y="0"/>
              </a:moveTo>
              <a:lnTo>
                <a:pt x="45720" y="67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21525-8223-4F9A-A5F4-8C248B609358}">
      <dsp:nvSpPr>
        <dsp:cNvPr id="0" name=""/>
        <dsp:cNvSpPr/>
      </dsp:nvSpPr>
      <dsp:spPr>
        <a:xfrm>
          <a:off x="3801272" y="3970147"/>
          <a:ext cx="91440" cy="691199"/>
        </a:xfrm>
        <a:custGeom>
          <a:avLst/>
          <a:gdLst/>
          <a:ahLst/>
          <a:cxnLst/>
          <a:rect l="0" t="0" r="0" b="0"/>
          <a:pathLst>
            <a:path>
              <a:moveTo>
                <a:pt x="45720" y="0"/>
              </a:moveTo>
              <a:lnTo>
                <a:pt x="45720" y="6911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066C1-149E-4E04-8F7C-5FF54D6994DD}">
      <dsp:nvSpPr>
        <dsp:cNvPr id="0" name=""/>
        <dsp:cNvSpPr/>
      </dsp:nvSpPr>
      <dsp:spPr>
        <a:xfrm>
          <a:off x="3846992" y="1645713"/>
          <a:ext cx="3982626" cy="678720"/>
        </a:xfrm>
        <a:custGeom>
          <a:avLst/>
          <a:gdLst/>
          <a:ahLst/>
          <a:cxnLst/>
          <a:rect l="0" t="0" r="0" b="0"/>
          <a:pathLst>
            <a:path>
              <a:moveTo>
                <a:pt x="3982626" y="0"/>
              </a:moveTo>
              <a:lnTo>
                <a:pt x="3982626" y="333120"/>
              </a:lnTo>
              <a:lnTo>
                <a:pt x="0" y="333120"/>
              </a:lnTo>
              <a:lnTo>
                <a:pt x="0" y="67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4DA38A-722A-4F7F-B94C-F0425C6F8B24}">
      <dsp:nvSpPr>
        <dsp:cNvPr id="0" name=""/>
        <dsp:cNvSpPr/>
      </dsp:nvSpPr>
      <dsp:spPr>
        <a:xfrm>
          <a:off x="6183905" y="0"/>
          <a:ext cx="3291427" cy="1645713"/>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Riscul</a:t>
          </a: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de audit</a:t>
          </a:r>
          <a:r>
            <a:rPr kumimoji="0" lang="ro-RO"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(RA)</a:t>
          </a:r>
          <a:endPar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endParaRPr>
        </a:p>
      </dsp:txBody>
      <dsp:txXfrm>
        <a:off x="6183905" y="0"/>
        <a:ext cx="3291427" cy="1645713"/>
      </dsp:txXfrm>
    </dsp:sp>
    <dsp:sp modelId="{39C370FD-7A54-44B3-A2C1-C711E05AA7BC}">
      <dsp:nvSpPr>
        <dsp:cNvPr id="0" name=""/>
        <dsp:cNvSpPr/>
      </dsp:nvSpPr>
      <dsp:spPr>
        <a:xfrm>
          <a:off x="2201278" y="2324434"/>
          <a:ext cx="3291427" cy="1645713"/>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Riscul</a:t>
          </a: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a:t>
          </a: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inerent</a:t>
          </a:r>
          <a:r>
            <a:rPr kumimoji="0" lang="ro-RO"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(RI)</a:t>
          </a:r>
          <a:endPar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endParaRPr>
        </a:p>
      </dsp:txBody>
      <dsp:txXfrm>
        <a:off x="2201278" y="2324434"/>
        <a:ext cx="3291427" cy="1645713"/>
      </dsp:txXfrm>
    </dsp:sp>
    <dsp:sp modelId="{B0D0C091-DFB8-4174-9D8C-D43FB37D7AA0}">
      <dsp:nvSpPr>
        <dsp:cNvPr id="0" name=""/>
        <dsp:cNvSpPr/>
      </dsp:nvSpPr>
      <dsp:spPr>
        <a:xfrm>
          <a:off x="2201278" y="4661347"/>
          <a:ext cx="3291427" cy="1645713"/>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Riscul</a:t>
          </a: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ca </a:t>
          </a: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situatiile</a:t>
          </a: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financiare</a:t>
          </a: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sa</a:t>
          </a: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fie </a:t>
          </a: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denaturate</a:t>
          </a: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a:t>
          </a:r>
        </a:p>
      </dsp:txBody>
      <dsp:txXfrm>
        <a:off x="2201278" y="4661347"/>
        <a:ext cx="3291427" cy="1645713"/>
      </dsp:txXfrm>
    </dsp:sp>
    <dsp:sp modelId="{7A569BD5-AA7F-4F6F-96D6-5606D819190B}">
      <dsp:nvSpPr>
        <dsp:cNvPr id="0" name=""/>
        <dsp:cNvSpPr/>
      </dsp:nvSpPr>
      <dsp:spPr>
        <a:xfrm>
          <a:off x="6183905" y="2324434"/>
          <a:ext cx="3291427" cy="1645713"/>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Riscul</a:t>
          </a: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de control</a:t>
          </a:r>
          <a:r>
            <a:rPr kumimoji="0" lang="ro-RO"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(RC)</a:t>
          </a:r>
          <a:endPar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endParaRPr>
        </a:p>
      </dsp:txBody>
      <dsp:txXfrm>
        <a:off x="6183905" y="2324434"/>
        <a:ext cx="3291427" cy="1645713"/>
      </dsp:txXfrm>
    </dsp:sp>
    <dsp:sp modelId="{B178C136-6225-41D1-8131-F23F51CDA405}">
      <dsp:nvSpPr>
        <dsp:cNvPr id="0" name=""/>
        <dsp:cNvSpPr/>
      </dsp:nvSpPr>
      <dsp:spPr>
        <a:xfrm>
          <a:off x="10166532" y="2324434"/>
          <a:ext cx="3291427" cy="1645713"/>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Riscul</a:t>
          </a: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de </a:t>
          </a: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detectare</a:t>
          </a:r>
          <a:r>
            <a:rPr kumimoji="0" lang="ro-RO"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(RD)</a:t>
          </a:r>
          <a:endPar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endParaRPr>
        </a:p>
      </dsp:txBody>
      <dsp:txXfrm>
        <a:off x="10166532" y="2324434"/>
        <a:ext cx="3291427" cy="1645713"/>
      </dsp:txXfrm>
    </dsp:sp>
    <dsp:sp modelId="{430D7F7C-A148-4AA4-997C-31069CD84183}">
      <dsp:nvSpPr>
        <dsp:cNvPr id="0" name=""/>
        <dsp:cNvSpPr/>
      </dsp:nvSpPr>
      <dsp:spPr>
        <a:xfrm>
          <a:off x="10166532" y="4661347"/>
          <a:ext cx="3291427" cy="1645713"/>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Risc</a:t>
          </a: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a:t>
          </a:r>
          <a:r>
            <a:rPr kumimoji="0" lang="en-US" altLang="en-US" sz="2800" b="0" i="0" u="none" strike="noStrike" kern="1200" cap="none" normalizeH="0" baseline="0" dirty="0" err="1">
              <a:ln>
                <a:noFill/>
              </a:ln>
              <a:solidFill>
                <a:schemeClr val="tx1"/>
              </a:solidFill>
              <a:effectLst/>
              <a:latin typeface="Verdana" panose="020B0604030504040204" pitchFamily="34" charset="0"/>
              <a:cs typeface="Arial" panose="020B0604020202020204" pitchFamily="34" charset="0"/>
            </a:rPr>
            <a:t>ce</a:t>
          </a: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 tine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dirty="0">
              <a:ln>
                <a:noFill/>
              </a:ln>
              <a:solidFill>
                <a:schemeClr val="tx1"/>
              </a:solidFill>
              <a:effectLst/>
              <a:latin typeface="Verdana" panose="020B0604030504040204" pitchFamily="34" charset="0"/>
              <a:cs typeface="Arial" panose="020B0604020202020204" pitchFamily="34" charset="0"/>
            </a:rPr>
            <a:t>de auditor</a:t>
          </a:r>
        </a:p>
      </dsp:txBody>
      <dsp:txXfrm>
        <a:off x="10166532" y="4661347"/>
        <a:ext cx="3291427" cy="164571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6FD601-68DB-4CF4-9A0F-95C9A2AFB8C0}">
      <dsp:nvSpPr>
        <dsp:cNvPr id="0" name=""/>
        <dsp:cNvSpPr/>
      </dsp:nvSpPr>
      <dsp:spPr>
        <a:xfrm>
          <a:off x="0" y="0"/>
          <a:ext cx="1689734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252D482-5630-4192-92FE-E66A8CDF9F3D}">
      <dsp:nvSpPr>
        <dsp:cNvPr id="0" name=""/>
        <dsp:cNvSpPr/>
      </dsp:nvSpPr>
      <dsp:spPr>
        <a:xfrm>
          <a:off x="0" y="0"/>
          <a:ext cx="16897349"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ro-RO" sz="3700" kern="1200" dirty="0"/>
            <a:t>Calitatea probelor de audit depinde de următorii factori:</a:t>
          </a:r>
          <a:endParaRPr lang="en-US" sz="3700" kern="1200" dirty="0"/>
        </a:p>
      </dsp:txBody>
      <dsp:txXfrm>
        <a:off x="0" y="0"/>
        <a:ext cx="16897349" cy="800099"/>
      </dsp:txXfrm>
    </dsp:sp>
    <dsp:sp modelId="{0821D858-D404-4C26-ACE0-89CBAB1BE2C4}">
      <dsp:nvSpPr>
        <dsp:cNvPr id="0" name=""/>
        <dsp:cNvSpPr/>
      </dsp:nvSpPr>
      <dsp:spPr>
        <a:xfrm>
          <a:off x="0" y="800099"/>
          <a:ext cx="1689734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8D4F40D-C1FA-45B3-9EEF-FC292324343B}">
      <dsp:nvSpPr>
        <dsp:cNvPr id="0" name=""/>
        <dsp:cNvSpPr/>
      </dsp:nvSpPr>
      <dsp:spPr>
        <a:xfrm>
          <a:off x="0" y="800099"/>
          <a:ext cx="16897349"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ro-RO" sz="3700" kern="1200" dirty="0"/>
            <a:t>1. Independenţa şi obiectivitatea sursei care furnizează proba.</a:t>
          </a:r>
          <a:endParaRPr lang="en-US" sz="3700" kern="1200" dirty="0"/>
        </a:p>
      </dsp:txBody>
      <dsp:txXfrm>
        <a:off x="0" y="800099"/>
        <a:ext cx="16897349" cy="800099"/>
      </dsp:txXfrm>
    </dsp:sp>
    <dsp:sp modelId="{F1B6AD71-402C-4346-9899-0CD8E4695B56}">
      <dsp:nvSpPr>
        <dsp:cNvPr id="0" name=""/>
        <dsp:cNvSpPr/>
      </dsp:nvSpPr>
      <dsp:spPr>
        <a:xfrm>
          <a:off x="0" y="1600199"/>
          <a:ext cx="1689734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14CCE49-FB24-4DF5-85B3-CB34D8677313}">
      <dsp:nvSpPr>
        <dsp:cNvPr id="0" name=""/>
        <dsp:cNvSpPr/>
      </dsp:nvSpPr>
      <dsp:spPr>
        <a:xfrm>
          <a:off x="0" y="1600199"/>
          <a:ext cx="16897349"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ro-RO" sz="3700" kern="1200" dirty="0"/>
            <a:t>2. Observaţie directă faţă de deducţie</a:t>
          </a:r>
          <a:r>
            <a:rPr lang="en-US" sz="3700" kern="1200" dirty="0"/>
            <a:t>.</a:t>
          </a:r>
        </a:p>
      </dsp:txBody>
      <dsp:txXfrm>
        <a:off x="0" y="1600199"/>
        <a:ext cx="16897349" cy="800099"/>
      </dsp:txXfrm>
    </dsp:sp>
    <dsp:sp modelId="{2BF692CC-D04A-4077-AFB2-A07D6213D0B3}">
      <dsp:nvSpPr>
        <dsp:cNvPr id="0" name=""/>
        <dsp:cNvSpPr/>
      </dsp:nvSpPr>
      <dsp:spPr>
        <a:xfrm>
          <a:off x="0" y="2400300"/>
          <a:ext cx="1689734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645A2ED-AFEA-4348-8AD4-8EC36A9147D4}">
      <dsp:nvSpPr>
        <dsp:cNvPr id="0" name=""/>
        <dsp:cNvSpPr/>
      </dsp:nvSpPr>
      <dsp:spPr>
        <a:xfrm>
          <a:off x="0" y="2400300"/>
          <a:ext cx="16897349"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ro-RO" sz="3700" i="1" kern="1200" dirty="0"/>
            <a:t>3. </a:t>
          </a:r>
          <a:r>
            <a:rPr lang="ro-RO" sz="3700" kern="1200" dirty="0"/>
            <a:t>Eficienţa controlului intern. </a:t>
          </a:r>
          <a:r>
            <a:rPr lang="ro-RO" sz="3700" i="1" kern="1200" dirty="0"/>
            <a:t> </a:t>
          </a:r>
          <a:endParaRPr lang="en-US" sz="3700" kern="1200" dirty="0"/>
        </a:p>
      </dsp:txBody>
      <dsp:txXfrm>
        <a:off x="0" y="2400300"/>
        <a:ext cx="16897349" cy="800099"/>
      </dsp:txXfrm>
    </dsp:sp>
    <dsp:sp modelId="{B9EFB804-C198-4AAC-A0DD-CDC9E9CA6A94}">
      <dsp:nvSpPr>
        <dsp:cNvPr id="0" name=""/>
        <dsp:cNvSpPr/>
      </dsp:nvSpPr>
      <dsp:spPr>
        <a:xfrm>
          <a:off x="0" y="3200399"/>
          <a:ext cx="1689734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5ED1C93-2AED-4306-8F86-0D136AB19B47}">
      <dsp:nvSpPr>
        <dsp:cNvPr id="0" name=""/>
        <dsp:cNvSpPr/>
      </dsp:nvSpPr>
      <dsp:spPr>
        <a:xfrm>
          <a:off x="0" y="3200399"/>
          <a:ext cx="16897349"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ro-RO" sz="3700" kern="1200" dirty="0"/>
            <a:t>4. Caracterul original. </a:t>
          </a:r>
          <a:endParaRPr lang="en-US" sz="3700" kern="1200" dirty="0"/>
        </a:p>
      </dsp:txBody>
      <dsp:txXfrm>
        <a:off x="0" y="3200399"/>
        <a:ext cx="16897349" cy="800099"/>
      </dsp:txXfrm>
    </dsp:sp>
    <dsp:sp modelId="{ED86EE28-407D-4BCC-8CBD-88BBB8BD8A82}">
      <dsp:nvSpPr>
        <dsp:cNvPr id="0" name=""/>
        <dsp:cNvSpPr/>
      </dsp:nvSpPr>
      <dsp:spPr>
        <a:xfrm>
          <a:off x="0" y="4000500"/>
          <a:ext cx="1689734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DF6819E-B77B-4B73-9E29-AF8381DD8B68}">
      <dsp:nvSpPr>
        <dsp:cNvPr id="0" name=""/>
        <dsp:cNvSpPr/>
      </dsp:nvSpPr>
      <dsp:spPr>
        <a:xfrm>
          <a:off x="0" y="4000499"/>
          <a:ext cx="16897349"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ro-RO" sz="3700" kern="1200" dirty="0"/>
            <a:t>5. Oral versus scris.  </a:t>
          </a:r>
          <a:endParaRPr lang="en-US" sz="3700" kern="1200" dirty="0"/>
        </a:p>
      </dsp:txBody>
      <dsp:txXfrm>
        <a:off x="0" y="4000499"/>
        <a:ext cx="16897349" cy="800099"/>
      </dsp:txXfrm>
    </dsp:sp>
    <dsp:sp modelId="{A594C139-0245-4D6C-A5B8-E4A6CB297FF6}">
      <dsp:nvSpPr>
        <dsp:cNvPr id="0" name=""/>
        <dsp:cNvSpPr/>
      </dsp:nvSpPr>
      <dsp:spPr>
        <a:xfrm>
          <a:off x="0" y="4800600"/>
          <a:ext cx="1689734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2F3E2C8-5F08-4880-A0FA-C724403F87C5}">
      <dsp:nvSpPr>
        <dsp:cNvPr id="0" name=""/>
        <dsp:cNvSpPr/>
      </dsp:nvSpPr>
      <dsp:spPr>
        <a:xfrm>
          <a:off x="0" y="4800600"/>
          <a:ext cx="16897349"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ro-RO" sz="3700" kern="1200" dirty="0"/>
            <a:t>6. Probe obţinute direct faţă de cele furnizate.</a:t>
          </a:r>
          <a:endParaRPr lang="en-US" sz="3700" kern="1200" dirty="0"/>
        </a:p>
      </dsp:txBody>
      <dsp:txXfrm>
        <a:off x="0" y="4800600"/>
        <a:ext cx="16897349" cy="800099"/>
      </dsp:txXfrm>
    </dsp:sp>
    <dsp:sp modelId="{AE16E4CC-4FD0-449A-A3DC-D70D68401505}">
      <dsp:nvSpPr>
        <dsp:cNvPr id="0" name=""/>
        <dsp:cNvSpPr/>
      </dsp:nvSpPr>
      <dsp:spPr>
        <a:xfrm>
          <a:off x="0" y="5600700"/>
          <a:ext cx="16897349"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7DEB034-6DC5-4994-B987-DDDAC30F9764}">
      <dsp:nvSpPr>
        <dsp:cNvPr id="0" name=""/>
        <dsp:cNvSpPr/>
      </dsp:nvSpPr>
      <dsp:spPr>
        <a:xfrm>
          <a:off x="0" y="5600699"/>
          <a:ext cx="16897349"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ro-RO" sz="3700" kern="1200" dirty="0"/>
            <a:t>7. Calitatea/calificarea celui ce furnizează proba.</a:t>
          </a:r>
          <a:endParaRPr lang="en-US" sz="3700" kern="1200" dirty="0"/>
        </a:p>
      </dsp:txBody>
      <dsp:txXfrm>
        <a:off x="0" y="5600699"/>
        <a:ext cx="16897349" cy="80009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B24FD9-1529-4754-8C6E-81375A89CFDD}">
      <dsp:nvSpPr>
        <dsp:cNvPr id="0" name=""/>
        <dsp:cNvSpPr/>
      </dsp:nvSpPr>
      <dsp:spPr>
        <a:xfrm>
          <a:off x="351204" y="3999"/>
          <a:ext cx="3477387" cy="2086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o-RO" sz="4200" kern="1200" dirty="0"/>
            <a:t>Intervievarea (investigarea) </a:t>
          </a:r>
          <a:endParaRPr lang="en-US" sz="4200" kern="1200" dirty="0"/>
        </a:p>
      </dsp:txBody>
      <dsp:txXfrm>
        <a:off x="351204" y="3999"/>
        <a:ext cx="3477387" cy="2086432"/>
      </dsp:txXfrm>
    </dsp:sp>
    <dsp:sp modelId="{70325666-A217-41C6-9715-514495F32120}">
      <dsp:nvSpPr>
        <dsp:cNvPr id="0" name=""/>
        <dsp:cNvSpPr/>
      </dsp:nvSpPr>
      <dsp:spPr>
        <a:xfrm>
          <a:off x="4176331" y="3999"/>
          <a:ext cx="3477387" cy="2086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o-RO" sz="4200" kern="1200" dirty="0"/>
            <a:t>Observarea</a:t>
          </a:r>
          <a:endParaRPr lang="en-US" sz="4200" kern="1200" dirty="0"/>
        </a:p>
      </dsp:txBody>
      <dsp:txXfrm>
        <a:off x="4176331" y="3999"/>
        <a:ext cx="3477387" cy="2086432"/>
      </dsp:txXfrm>
    </dsp:sp>
    <dsp:sp modelId="{C7242389-03C4-4346-9449-0AB2EE19227A}">
      <dsp:nvSpPr>
        <dsp:cNvPr id="0" name=""/>
        <dsp:cNvSpPr/>
      </dsp:nvSpPr>
      <dsp:spPr>
        <a:xfrm>
          <a:off x="8001457" y="3999"/>
          <a:ext cx="3477387" cy="2086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o-RO" sz="4200" kern="1200" dirty="0"/>
            <a:t>Inspecția </a:t>
          </a:r>
          <a:r>
            <a:rPr lang="en-US" sz="4200" kern="1200" dirty="0" err="1"/>
            <a:t>activelor</a:t>
          </a:r>
          <a:r>
            <a:rPr lang="ro-RO" sz="4200" kern="1200" dirty="0"/>
            <a:t> și a documentelor</a:t>
          </a:r>
          <a:endParaRPr lang="en-US" sz="4200" kern="1200" dirty="0"/>
        </a:p>
      </dsp:txBody>
      <dsp:txXfrm>
        <a:off x="8001457" y="3999"/>
        <a:ext cx="3477387" cy="2086432"/>
      </dsp:txXfrm>
    </dsp:sp>
    <dsp:sp modelId="{5B596F6E-1E82-4336-845D-710A3EB69876}">
      <dsp:nvSpPr>
        <dsp:cNvPr id="0" name=""/>
        <dsp:cNvSpPr/>
      </dsp:nvSpPr>
      <dsp:spPr>
        <a:xfrm>
          <a:off x="351204" y="2438171"/>
          <a:ext cx="3477387" cy="2086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o-RO" sz="4200" kern="1200" dirty="0"/>
            <a:t>Confirmarea externa: </a:t>
          </a:r>
          <a:endParaRPr lang="en-US" sz="4200" kern="1200" dirty="0"/>
        </a:p>
      </dsp:txBody>
      <dsp:txXfrm>
        <a:off x="351204" y="2438171"/>
        <a:ext cx="3477387" cy="2086432"/>
      </dsp:txXfrm>
    </dsp:sp>
    <dsp:sp modelId="{CCD454C6-CE41-4668-9548-58980B8CA781}">
      <dsp:nvSpPr>
        <dsp:cNvPr id="0" name=""/>
        <dsp:cNvSpPr/>
      </dsp:nvSpPr>
      <dsp:spPr>
        <a:xfrm>
          <a:off x="4176331" y="2438171"/>
          <a:ext cx="3477387" cy="2086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o-RO" sz="4200" kern="1200" dirty="0"/>
            <a:t>Recalcularea </a:t>
          </a:r>
          <a:endParaRPr lang="en-US" sz="4200" kern="1200" dirty="0"/>
        </a:p>
      </dsp:txBody>
      <dsp:txXfrm>
        <a:off x="4176331" y="2438171"/>
        <a:ext cx="3477387" cy="2086432"/>
      </dsp:txXfrm>
    </dsp:sp>
    <dsp:sp modelId="{BEF265BB-493A-4D27-832F-0F92C7E82307}">
      <dsp:nvSpPr>
        <dsp:cNvPr id="0" name=""/>
        <dsp:cNvSpPr/>
      </dsp:nvSpPr>
      <dsp:spPr>
        <a:xfrm>
          <a:off x="8001457" y="2438171"/>
          <a:ext cx="3477387" cy="2086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o-RO" sz="4200" kern="1200" dirty="0"/>
            <a:t>Reefectuarea</a:t>
          </a:r>
          <a:r>
            <a:rPr lang="en-US" sz="4200" kern="1200" dirty="0"/>
            <a:t>.</a:t>
          </a:r>
        </a:p>
      </dsp:txBody>
      <dsp:txXfrm>
        <a:off x="8001457" y="2438171"/>
        <a:ext cx="3477387" cy="2086432"/>
      </dsp:txXfrm>
    </dsp:sp>
    <dsp:sp modelId="{2F2853A5-8419-449F-946A-E27D68B6AEDD}">
      <dsp:nvSpPr>
        <dsp:cNvPr id="0" name=""/>
        <dsp:cNvSpPr/>
      </dsp:nvSpPr>
      <dsp:spPr>
        <a:xfrm>
          <a:off x="4176331" y="4872342"/>
          <a:ext cx="3477387" cy="2086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o-RO" sz="4200" kern="1200" dirty="0"/>
            <a:t>Proceduri analitice</a:t>
          </a:r>
          <a:r>
            <a:rPr lang="en-US" sz="4200" kern="1200" dirty="0"/>
            <a:t>.</a:t>
          </a:r>
        </a:p>
      </dsp:txBody>
      <dsp:txXfrm>
        <a:off x="4176331" y="4872342"/>
        <a:ext cx="3477387" cy="208643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C329D-9911-436D-96F3-937B5A5E83D6}">
      <dsp:nvSpPr>
        <dsp:cNvPr id="0" name=""/>
        <dsp:cNvSpPr/>
      </dsp:nvSpPr>
      <dsp:spPr>
        <a:xfrm>
          <a:off x="0" y="800647"/>
          <a:ext cx="14144625" cy="133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A59ED1-61F0-412F-8344-BCE2E243B093}">
      <dsp:nvSpPr>
        <dsp:cNvPr id="0" name=""/>
        <dsp:cNvSpPr/>
      </dsp:nvSpPr>
      <dsp:spPr>
        <a:xfrm>
          <a:off x="707231" y="18367"/>
          <a:ext cx="9901237" cy="1564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74243" tIns="0" rIns="374243" bIns="0" numCol="1" spcCol="1270" anchor="ctr" anchorCtr="0">
          <a:noAutofit/>
        </a:bodyPr>
        <a:lstStyle/>
        <a:p>
          <a:pPr lvl="0" algn="l" defTabSz="1422400">
            <a:lnSpc>
              <a:spcPct val="90000"/>
            </a:lnSpc>
            <a:spcBef>
              <a:spcPct val="0"/>
            </a:spcBef>
            <a:spcAft>
              <a:spcPct val="35000"/>
            </a:spcAft>
          </a:pPr>
          <a:r>
            <a:rPr lang="ro-RO" sz="3200" kern="1200" dirty="0"/>
            <a:t>1. Confirmare pozitivă “în alb” </a:t>
          </a:r>
          <a:endParaRPr lang="en-US" sz="3200" kern="1200" dirty="0"/>
        </a:p>
      </dsp:txBody>
      <dsp:txXfrm>
        <a:off x="707231" y="18367"/>
        <a:ext cx="9901237" cy="1564560"/>
      </dsp:txXfrm>
    </dsp:sp>
    <dsp:sp modelId="{4B11DFF8-BFCD-4789-909E-844C3D6A67E6}">
      <dsp:nvSpPr>
        <dsp:cNvPr id="0" name=""/>
        <dsp:cNvSpPr/>
      </dsp:nvSpPr>
      <dsp:spPr>
        <a:xfrm>
          <a:off x="0" y="3204727"/>
          <a:ext cx="14144625" cy="133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1CBDB75-5482-4437-8544-7FAFF704502B}">
      <dsp:nvSpPr>
        <dsp:cNvPr id="0" name=""/>
        <dsp:cNvSpPr/>
      </dsp:nvSpPr>
      <dsp:spPr>
        <a:xfrm>
          <a:off x="707231" y="2422447"/>
          <a:ext cx="9901237" cy="1564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74243" tIns="0" rIns="374243" bIns="0" numCol="1" spcCol="1270" anchor="ctr" anchorCtr="0">
          <a:noAutofit/>
        </a:bodyPr>
        <a:lstStyle/>
        <a:p>
          <a:pPr lvl="0" algn="l" defTabSz="1422400">
            <a:lnSpc>
              <a:spcPct val="90000"/>
            </a:lnSpc>
            <a:spcBef>
              <a:spcPct val="0"/>
            </a:spcBef>
            <a:spcAft>
              <a:spcPct val="35000"/>
            </a:spcAft>
          </a:pPr>
          <a:r>
            <a:rPr lang="ro-RO" sz="3200" kern="1200" dirty="0"/>
            <a:t>2. Confirmare pozitivă cu informaţii de confirmat incluse în scrisoare</a:t>
          </a:r>
          <a:endParaRPr lang="en-US" sz="3200" kern="1200" dirty="0"/>
        </a:p>
      </dsp:txBody>
      <dsp:txXfrm>
        <a:off x="707231" y="2422447"/>
        <a:ext cx="9901237" cy="1564560"/>
      </dsp:txXfrm>
    </dsp:sp>
    <dsp:sp modelId="{9DF4E53A-0CB0-4FE4-864B-11094A1670AC}">
      <dsp:nvSpPr>
        <dsp:cNvPr id="0" name=""/>
        <dsp:cNvSpPr/>
      </dsp:nvSpPr>
      <dsp:spPr>
        <a:xfrm>
          <a:off x="0" y="5608807"/>
          <a:ext cx="14144625" cy="133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FC71C45-7117-4A50-B73C-13D9E34ADFA7}">
      <dsp:nvSpPr>
        <dsp:cNvPr id="0" name=""/>
        <dsp:cNvSpPr/>
      </dsp:nvSpPr>
      <dsp:spPr>
        <a:xfrm>
          <a:off x="707231" y="4826527"/>
          <a:ext cx="9901237" cy="1564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74243" tIns="0" rIns="374243" bIns="0" numCol="1" spcCol="1270" anchor="ctr" anchorCtr="0">
          <a:noAutofit/>
        </a:bodyPr>
        <a:lstStyle/>
        <a:p>
          <a:pPr lvl="0" algn="l" defTabSz="1422400">
            <a:lnSpc>
              <a:spcPct val="90000"/>
            </a:lnSpc>
            <a:spcBef>
              <a:spcPct val="0"/>
            </a:spcBef>
            <a:spcAft>
              <a:spcPct val="35000"/>
            </a:spcAft>
          </a:pPr>
          <a:r>
            <a:rPr lang="ro-RO" sz="3200" kern="1200" dirty="0"/>
            <a:t>3. Confirmarea negativă</a:t>
          </a:r>
          <a:endParaRPr lang="en-US" sz="3200" kern="1200" dirty="0"/>
        </a:p>
      </dsp:txBody>
      <dsp:txXfrm>
        <a:off x="707231" y="4826527"/>
        <a:ext cx="9901237" cy="156456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E0C9D4-B6FD-451B-8FDA-C020A0215BF1}">
      <dsp:nvSpPr>
        <dsp:cNvPr id="0" name=""/>
        <dsp:cNvSpPr/>
      </dsp:nvSpPr>
      <dsp:spPr>
        <a:xfrm>
          <a:off x="71" y="56400"/>
          <a:ext cx="6836568" cy="115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n-US" sz="4000" kern="1200" dirty="0" err="1"/>
            <a:t>Avantaje</a:t>
          </a:r>
          <a:endParaRPr lang="en-US" sz="4000" kern="1200" dirty="0"/>
        </a:p>
      </dsp:txBody>
      <dsp:txXfrm>
        <a:off x="71" y="56400"/>
        <a:ext cx="6836568" cy="1152000"/>
      </dsp:txXfrm>
    </dsp:sp>
    <dsp:sp modelId="{7192D08F-7AA0-4B36-85C4-6443D662A461}">
      <dsp:nvSpPr>
        <dsp:cNvPr id="0" name=""/>
        <dsp:cNvSpPr/>
      </dsp:nvSpPr>
      <dsp:spPr>
        <a:xfrm>
          <a:off x="71" y="1208400"/>
          <a:ext cx="6836568" cy="4831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en-US" sz="4000" kern="1200" dirty="0" err="1"/>
            <a:t>Ieftine</a:t>
          </a:r>
          <a:endParaRPr lang="en-US" sz="4000" kern="1200" dirty="0"/>
        </a:p>
        <a:p>
          <a:pPr marL="285750" lvl="1" indent="-285750" algn="l" defTabSz="1778000">
            <a:lnSpc>
              <a:spcPct val="90000"/>
            </a:lnSpc>
            <a:spcBef>
              <a:spcPct val="0"/>
            </a:spcBef>
            <a:spcAft>
              <a:spcPct val="15000"/>
            </a:spcAft>
            <a:buChar char="••"/>
          </a:pPr>
          <a:r>
            <a:rPr lang="en-US" sz="4000" kern="1200" dirty="0" err="1"/>
            <a:t>Iti</a:t>
          </a:r>
          <a:r>
            <a:rPr lang="en-US" sz="4000" kern="1200" dirty="0"/>
            <a:t> </a:t>
          </a:r>
          <a:r>
            <a:rPr lang="ro-RO" sz="4000" kern="1200" dirty="0"/>
            <a:t>ofera o imagine</a:t>
          </a:r>
          <a:r>
            <a:rPr lang="en-US" sz="4000" kern="1200" dirty="0"/>
            <a:t> </a:t>
          </a:r>
          <a:r>
            <a:rPr lang="en-US" sz="4000" kern="1200" dirty="0" err="1"/>
            <a:t>larga</a:t>
          </a:r>
          <a:r>
            <a:rPr lang="ro-RO" sz="4000" kern="1200" dirty="0"/>
            <a:t> a firmei</a:t>
          </a:r>
          <a:endParaRPr lang="en-US" sz="4000" kern="1200" dirty="0"/>
        </a:p>
        <a:p>
          <a:pPr marL="285750" lvl="1" indent="-285750" algn="l" defTabSz="1778000">
            <a:lnSpc>
              <a:spcPct val="90000"/>
            </a:lnSpc>
            <a:spcBef>
              <a:spcPct val="0"/>
            </a:spcBef>
            <a:spcAft>
              <a:spcPct val="15000"/>
            </a:spcAft>
            <a:buChar char="••"/>
          </a:pPr>
          <a:r>
            <a:rPr lang="en-US" sz="4000" kern="1200" dirty="0" err="1"/>
            <a:t>Usor</a:t>
          </a:r>
          <a:r>
            <a:rPr lang="en-US" sz="4000" kern="1200" dirty="0"/>
            <a:t> de </a:t>
          </a:r>
          <a:r>
            <a:rPr lang="en-US" sz="4000" kern="1200" dirty="0" err="1"/>
            <a:t>aplicat</a:t>
          </a:r>
          <a:endParaRPr lang="en-US" sz="4000" kern="1200" dirty="0"/>
        </a:p>
        <a:p>
          <a:pPr marL="285750" lvl="1" indent="-285750" algn="l" defTabSz="1778000">
            <a:lnSpc>
              <a:spcPct val="90000"/>
            </a:lnSpc>
            <a:spcBef>
              <a:spcPct val="0"/>
            </a:spcBef>
            <a:spcAft>
              <a:spcPct val="15000"/>
            </a:spcAft>
            <a:buChar char="••"/>
          </a:pPr>
          <a:r>
            <a:rPr lang="en-US" sz="4000" kern="1200" dirty="0" err="1"/>
            <a:t>Relativ</a:t>
          </a:r>
          <a:r>
            <a:rPr lang="en-US" sz="4000" kern="1200" dirty="0"/>
            <a:t> </a:t>
          </a:r>
          <a:r>
            <a:rPr lang="en-US" sz="4000" kern="1200" dirty="0" err="1"/>
            <a:t>usor</a:t>
          </a:r>
          <a:r>
            <a:rPr lang="en-US" sz="4000" kern="1200" dirty="0"/>
            <a:t> de </a:t>
          </a:r>
          <a:r>
            <a:rPr lang="en-US" sz="4000" kern="1200" dirty="0" err="1"/>
            <a:t>scalat</a:t>
          </a:r>
          <a:endParaRPr lang="en-US" sz="4000" kern="1200" dirty="0"/>
        </a:p>
        <a:p>
          <a:pPr marL="285750" lvl="1" indent="-285750" algn="l" defTabSz="1778000">
            <a:lnSpc>
              <a:spcPct val="90000"/>
            </a:lnSpc>
            <a:spcBef>
              <a:spcPct val="0"/>
            </a:spcBef>
            <a:spcAft>
              <a:spcPct val="15000"/>
            </a:spcAft>
            <a:buChar char="••"/>
          </a:pPr>
          <a:r>
            <a:rPr lang="en-US" sz="4000" kern="1200" dirty="0" err="1"/>
            <a:t>Concentreaza</a:t>
          </a:r>
          <a:r>
            <a:rPr lang="en-US" sz="4000" kern="1200" dirty="0"/>
            <a:t> </a:t>
          </a:r>
          <a:r>
            <a:rPr lang="en-US" sz="4000" kern="1200" dirty="0" err="1"/>
            <a:t>efortul</a:t>
          </a:r>
          <a:r>
            <a:rPr lang="en-US" sz="4000" kern="1200" dirty="0"/>
            <a:t> de audit</a:t>
          </a:r>
        </a:p>
      </dsp:txBody>
      <dsp:txXfrm>
        <a:off x="71" y="1208400"/>
        <a:ext cx="6836568" cy="4831199"/>
      </dsp:txXfrm>
    </dsp:sp>
    <dsp:sp modelId="{E28CE5B3-CAB0-4F8B-8A94-ED5E5EF0F48A}">
      <dsp:nvSpPr>
        <dsp:cNvPr id="0" name=""/>
        <dsp:cNvSpPr/>
      </dsp:nvSpPr>
      <dsp:spPr>
        <a:xfrm>
          <a:off x="7793759" y="56400"/>
          <a:ext cx="6836568" cy="115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n-US" sz="4000" kern="1200" dirty="0" err="1"/>
            <a:t>Dezavantaje</a:t>
          </a:r>
          <a:endParaRPr lang="en-US" sz="4000" kern="1200" dirty="0"/>
        </a:p>
      </dsp:txBody>
      <dsp:txXfrm>
        <a:off x="7793759" y="56400"/>
        <a:ext cx="6836568" cy="1152000"/>
      </dsp:txXfrm>
    </dsp:sp>
    <dsp:sp modelId="{2046A7EA-4B94-49F3-8A2A-C7148B3EAE34}">
      <dsp:nvSpPr>
        <dsp:cNvPr id="0" name=""/>
        <dsp:cNvSpPr/>
      </dsp:nvSpPr>
      <dsp:spPr>
        <a:xfrm>
          <a:off x="7793759" y="1208400"/>
          <a:ext cx="6836568" cy="4831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t>Nu </a:t>
          </a:r>
          <a:r>
            <a:rPr lang="en-US" sz="4000" kern="1200" dirty="0" err="1"/>
            <a:t>sunt</a:t>
          </a:r>
          <a:r>
            <a:rPr lang="en-US" sz="4000" kern="1200" dirty="0"/>
            <a:t> precise</a:t>
          </a:r>
        </a:p>
        <a:p>
          <a:pPr marL="285750" lvl="1" indent="-285750" algn="l" defTabSz="1778000">
            <a:lnSpc>
              <a:spcPct val="90000"/>
            </a:lnSpc>
            <a:spcBef>
              <a:spcPct val="0"/>
            </a:spcBef>
            <a:spcAft>
              <a:spcPct val="15000"/>
            </a:spcAft>
            <a:buChar char="••"/>
          </a:pPr>
          <a:r>
            <a:rPr lang="en-US" sz="4000" kern="1200" dirty="0"/>
            <a:t>Nu se pot </a:t>
          </a:r>
          <a:r>
            <a:rPr lang="en-US" sz="4000" kern="1200" dirty="0" err="1"/>
            <a:t>aplica</a:t>
          </a:r>
          <a:r>
            <a:rPr lang="en-US" sz="4000" kern="1200" dirty="0"/>
            <a:t> </a:t>
          </a:r>
          <a:r>
            <a:rPr lang="en-US" sz="4000" kern="1200" dirty="0" err="1"/>
            <a:t>intotdeaua</a:t>
          </a:r>
          <a:endParaRPr lang="en-US" sz="4000" kern="1200" dirty="0"/>
        </a:p>
        <a:p>
          <a:pPr marL="285750" lvl="1" indent="-285750" algn="l" defTabSz="1778000">
            <a:lnSpc>
              <a:spcPct val="90000"/>
            </a:lnSpc>
            <a:spcBef>
              <a:spcPct val="0"/>
            </a:spcBef>
            <a:spcAft>
              <a:spcPct val="15000"/>
            </a:spcAft>
            <a:buChar char="••"/>
          </a:pPr>
          <a:r>
            <a:rPr lang="en-US" sz="4000" kern="1200" dirty="0" err="1"/>
            <a:t>Depind</a:t>
          </a:r>
          <a:r>
            <a:rPr lang="en-US" sz="4000" kern="1200" dirty="0"/>
            <a:t> de </a:t>
          </a:r>
          <a:r>
            <a:rPr lang="en-US" sz="4000" kern="1200" dirty="0" err="1"/>
            <a:t>abilitatea</a:t>
          </a:r>
          <a:r>
            <a:rPr lang="en-US" sz="4000" kern="1200" dirty="0"/>
            <a:t> </a:t>
          </a:r>
          <a:r>
            <a:rPr lang="en-US" sz="4000" kern="1200" dirty="0" err="1"/>
            <a:t>auditorului</a:t>
          </a:r>
          <a:r>
            <a:rPr lang="en-US" sz="4000" kern="1200" dirty="0"/>
            <a:t> </a:t>
          </a:r>
          <a:r>
            <a:rPr lang="en-US" sz="4000" kern="1200" dirty="0" err="1"/>
            <a:t>sa</a:t>
          </a:r>
          <a:r>
            <a:rPr lang="en-US" sz="4000" kern="1200" dirty="0"/>
            <a:t> </a:t>
          </a:r>
          <a:r>
            <a:rPr lang="en-US" sz="4000" kern="1200" dirty="0" err="1"/>
            <a:t>stabileasca</a:t>
          </a:r>
          <a:r>
            <a:rPr lang="en-US" sz="4000" kern="1200" dirty="0"/>
            <a:t> </a:t>
          </a:r>
          <a:r>
            <a:rPr lang="en-US" sz="4000" kern="1200" dirty="0" err="1"/>
            <a:t>asteptari</a:t>
          </a:r>
          <a:endParaRPr lang="en-US" sz="4000" kern="1200" dirty="0"/>
        </a:p>
        <a:p>
          <a:pPr marL="285750" lvl="1" indent="-285750" algn="l" defTabSz="1778000">
            <a:lnSpc>
              <a:spcPct val="90000"/>
            </a:lnSpc>
            <a:spcBef>
              <a:spcPct val="0"/>
            </a:spcBef>
            <a:spcAft>
              <a:spcPct val="15000"/>
            </a:spcAft>
            <a:buChar char="••"/>
          </a:pPr>
          <a:r>
            <a:rPr lang="en-US" sz="4000" kern="1200" dirty="0" err="1"/>
            <a:t>Uneori</a:t>
          </a:r>
          <a:r>
            <a:rPr lang="en-US" sz="4000" kern="1200" dirty="0"/>
            <a:t> nu pot </a:t>
          </a:r>
          <a:r>
            <a:rPr lang="en-US" sz="4000" kern="1200" dirty="0" err="1"/>
            <a:t>identifica</a:t>
          </a:r>
          <a:r>
            <a:rPr lang="en-US" sz="4000" kern="1200" dirty="0"/>
            <a:t> </a:t>
          </a:r>
          <a:r>
            <a:rPr lang="en-US" sz="4000" kern="1200" dirty="0" err="1"/>
            <a:t>erori</a:t>
          </a:r>
          <a:endParaRPr lang="en-US" sz="4000" kern="1200" dirty="0"/>
        </a:p>
      </dsp:txBody>
      <dsp:txXfrm>
        <a:off x="7793759" y="1208400"/>
        <a:ext cx="6836568" cy="4831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39F5F2-9C65-41B0-BE8F-3684B3E8B59A}">
      <dsp:nvSpPr>
        <dsp:cNvPr id="0" name=""/>
        <dsp:cNvSpPr/>
      </dsp:nvSpPr>
      <dsp:spPr>
        <a:xfrm>
          <a:off x="57" y="260297"/>
          <a:ext cx="5528006"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err="1"/>
            <a:t>Asigurare</a:t>
          </a:r>
          <a:r>
            <a:rPr lang="en-US" sz="3400" kern="1200" dirty="0"/>
            <a:t> </a:t>
          </a:r>
          <a:r>
            <a:rPr lang="en-US" sz="3400" kern="1200" dirty="0" err="1"/>
            <a:t>rezonabila</a:t>
          </a:r>
          <a:endParaRPr lang="ro-RO" sz="3400" kern="1200" dirty="0"/>
        </a:p>
      </dsp:txBody>
      <dsp:txXfrm>
        <a:off x="57" y="260297"/>
        <a:ext cx="5528006" cy="979200"/>
      </dsp:txXfrm>
    </dsp:sp>
    <dsp:sp modelId="{7F692F17-ABD0-483D-9FA5-C9C43C769402}">
      <dsp:nvSpPr>
        <dsp:cNvPr id="0" name=""/>
        <dsp:cNvSpPr/>
      </dsp:nvSpPr>
      <dsp:spPr>
        <a:xfrm>
          <a:off x="57" y="1239497"/>
          <a:ext cx="5528006" cy="54598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err="1"/>
            <a:t>Aici</a:t>
          </a:r>
          <a:r>
            <a:rPr lang="en-US" sz="3400" kern="1200" dirty="0"/>
            <a:t> intra </a:t>
          </a:r>
          <a:r>
            <a:rPr lang="en-US" sz="3400" kern="1200" dirty="0" err="1"/>
            <a:t>auditul</a:t>
          </a:r>
          <a:r>
            <a:rPr lang="en-US" sz="3400" kern="1200" dirty="0"/>
            <a:t> care </a:t>
          </a:r>
          <a:r>
            <a:rPr lang="en-US" sz="3400" kern="1200" dirty="0" err="1"/>
            <a:t>ofera</a:t>
          </a:r>
          <a:r>
            <a:rPr lang="en-US" sz="3400" kern="1200" dirty="0"/>
            <a:t> </a:t>
          </a:r>
          <a:r>
            <a:rPr lang="en-US" sz="3400" kern="1200" dirty="0" err="1"/>
            <a:t>cel</a:t>
          </a:r>
          <a:r>
            <a:rPr lang="en-US" sz="3400" kern="1200" dirty="0"/>
            <a:t> </a:t>
          </a:r>
          <a:r>
            <a:rPr lang="en-US" sz="3400" kern="1200" dirty="0" err="1"/>
            <a:t>mai</a:t>
          </a:r>
          <a:r>
            <a:rPr lang="en-US" sz="3400" kern="1200" dirty="0"/>
            <a:t> mare </a:t>
          </a:r>
          <a:r>
            <a:rPr lang="en-US" sz="3400" kern="1200" dirty="0" err="1"/>
            <a:t>nivel</a:t>
          </a:r>
          <a:r>
            <a:rPr lang="en-US" sz="3400" kern="1200" dirty="0"/>
            <a:t> de </a:t>
          </a:r>
          <a:r>
            <a:rPr lang="en-US" sz="3400" kern="1200" dirty="0" err="1"/>
            <a:t>asigurare</a:t>
          </a:r>
          <a:endParaRPr lang="ro-RO" sz="3400" kern="1200" dirty="0"/>
        </a:p>
        <a:p>
          <a:pPr marL="285750" lvl="1" indent="-285750" algn="l" defTabSz="1511300">
            <a:lnSpc>
              <a:spcPct val="90000"/>
            </a:lnSpc>
            <a:spcBef>
              <a:spcPct val="0"/>
            </a:spcBef>
            <a:spcAft>
              <a:spcPct val="15000"/>
            </a:spcAft>
            <a:buChar char="••"/>
          </a:pPr>
          <a:r>
            <a:rPr lang="en-US" sz="3400" kern="1200" dirty="0" err="1"/>
            <a:t>Auditorul</a:t>
          </a:r>
          <a:r>
            <a:rPr lang="en-US" sz="3400" kern="1200" dirty="0"/>
            <a:t> </a:t>
          </a:r>
          <a:r>
            <a:rPr lang="en-US" sz="3400" kern="1200" dirty="0" err="1"/>
            <a:t>isi</a:t>
          </a:r>
          <a:r>
            <a:rPr lang="en-US" sz="3400" kern="1200" dirty="0"/>
            <a:t> </a:t>
          </a:r>
          <a:r>
            <a:rPr lang="en-US" sz="3400" kern="1200" dirty="0" err="1"/>
            <a:t>exprima</a:t>
          </a:r>
          <a:r>
            <a:rPr lang="en-US" sz="3400" kern="1200" dirty="0"/>
            <a:t> </a:t>
          </a:r>
          <a:r>
            <a:rPr lang="en-US" sz="3400" kern="1200" dirty="0" err="1"/>
            <a:t>opinia</a:t>
          </a:r>
          <a:r>
            <a:rPr lang="en-US" sz="3400" kern="1200" dirty="0"/>
            <a:t>/</a:t>
          </a:r>
          <a:r>
            <a:rPr lang="en-US" sz="3400" kern="1200" dirty="0" err="1"/>
            <a:t>concluzia</a:t>
          </a:r>
          <a:r>
            <a:rPr lang="en-US" sz="3400" kern="1200" dirty="0"/>
            <a:t> de o </a:t>
          </a:r>
          <a:r>
            <a:rPr lang="en-US" sz="3400" kern="1200" dirty="0" err="1"/>
            <a:t>maniera</a:t>
          </a:r>
          <a:r>
            <a:rPr lang="en-US" sz="3400" kern="1200" dirty="0"/>
            <a:t> </a:t>
          </a:r>
          <a:r>
            <a:rPr lang="en-US" sz="3400" kern="1200" dirty="0" err="1"/>
            <a:t>pozitiva</a:t>
          </a:r>
          <a:endParaRPr lang="ro-RO" sz="3400" kern="1200" dirty="0"/>
        </a:p>
        <a:p>
          <a:pPr marL="285750" lvl="1" indent="-285750" algn="l" defTabSz="1511300">
            <a:lnSpc>
              <a:spcPct val="90000"/>
            </a:lnSpc>
            <a:spcBef>
              <a:spcPct val="0"/>
            </a:spcBef>
            <a:spcAft>
              <a:spcPct val="15000"/>
            </a:spcAft>
            <a:buChar char="••"/>
          </a:pPr>
          <a:r>
            <a:rPr lang="en-US" sz="3400" kern="1200" dirty="0"/>
            <a:t>Probe de audit </a:t>
          </a:r>
          <a:r>
            <a:rPr lang="en-US" sz="3400" kern="1200" dirty="0" err="1"/>
            <a:t>relevante</a:t>
          </a:r>
          <a:r>
            <a:rPr lang="en-US" sz="3400" kern="1200" dirty="0"/>
            <a:t> </a:t>
          </a:r>
          <a:r>
            <a:rPr lang="en-US" sz="3400" kern="1200" dirty="0" err="1"/>
            <a:t>si</a:t>
          </a:r>
          <a:r>
            <a:rPr lang="en-US" sz="3400" kern="1200" dirty="0"/>
            <a:t> </a:t>
          </a:r>
          <a:r>
            <a:rPr lang="en-US" sz="3400" kern="1200" dirty="0" err="1"/>
            <a:t>suficiente</a:t>
          </a:r>
          <a:endParaRPr lang="ro-RO" sz="3400" kern="1200" dirty="0"/>
        </a:p>
      </dsp:txBody>
      <dsp:txXfrm>
        <a:off x="57" y="1239497"/>
        <a:ext cx="5528006" cy="5459805"/>
      </dsp:txXfrm>
    </dsp:sp>
    <dsp:sp modelId="{977D1D1B-1959-4EEC-8BB2-EBCE34500B32}">
      <dsp:nvSpPr>
        <dsp:cNvPr id="0" name=""/>
        <dsp:cNvSpPr/>
      </dsp:nvSpPr>
      <dsp:spPr>
        <a:xfrm>
          <a:off x="6301985" y="260297"/>
          <a:ext cx="5528006"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err="1"/>
            <a:t>Asigurare</a:t>
          </a:r>
          <a:r>
            <a:rPr lang="en-US" sz="3400" kern="1200" dirty="0"/>
            <a:t> </a:t>
          </a:r>
          <a:r>
            <a:rPr lang="en-US" sz="3400" kern="1200" dirty="0" err="1"/>
            <a:t>limitata</a:t>
          </a:r>
          <a:endParaRPr lang="ro-RO" sz="3400" kern="1200" dirty="0"/>
        </a:p>
      </dsp:txBody>
      <dsp:txXfrm>
        <a:off x="6301985" y="260297"/>
        <a:ext cx="5528006" cy="979200"/>
      </dsp:txXfrm>
    </dsp:sp>
    <dsp:sp modelId="{AB3CC4A8-2F90-4F4D-9232-882C34CB2D66}">
      <dsp:nvSpPr>
        <dsp:cNvPr id="0" name=""/>
        <dsp:cNvSpPr/>
      </dsp:nvSpPr>
      <dsp:spPr>
        <a:xfrm>
          <a:off x="6301985" y="1239497"/>
          <a:ext cx="5528006" cy="54598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err="1"/>
            <a:t>Aici</a:t>
          </a:r>
          <a:r>
            <a:rPr lang="en-US" sz="3400" kern="1200" dirty="0"/>
            <a:t> intra </a:t>
          </a:r>
          <a:r>
            <a:rPr lang="en-US" sz="3400" kern="1200" dirty="0" err="1"/>
            <a:t>misiunile</a:t>
          </a:r>
          <a:r>
            <a:rPr lang="en-US" sz="3400" kern="1200" dirty="0"/>
            <a:t> de </a:t>
          </a:r>
          <a:r>
            <a:rPr lang="en-US" sz="3400" kern="1200" dirty="0" err="1"/>
            <a:t>revizuire</a:t>
          </a:r>
          <a:r>
            <a:rPr lang="en-US" sz="3400" kern="1200" dirty="0"/>
            <a:t>, o </a:t>
          </a:r>
          <a:r>
            <a:rPr lang="en-US" sz="3400" kern="1200" dirty="0" err="1"/>
            <a:t>alternativa</a:t>
          </a:r>
          <a:r>
            <a:rPr lang="en-US" sz="3400" kern="1200" dirty="0"/>
            <a:t> din </a:t>
          </a:r>
          <a:r>
            <a:rPr lang="en-US" sz="3400" kern="1200" dirty="0" err="1"/>
            <a:t>ce</a:t>
          </a:r>
          <a:r>
            <a:rPr lang="en-US" sz="3400" kern="1200" dirty="0"/>
            <a:t> in </a:t>
          </a:r>
          <a:r>
            <a:rPr lang="en-US" sz="3400" kern="1200" dirty="0" err="1"/>
            <a:t>ce</a:t>
          </a:r>
          <a:r>
            <a:rPr lang="en-US" sz="3400" kern="1200" dirty="0"/>
            <a:t> </a:t>
          </a:r>
          <a:r>
            <a:rPr lang="en-US" sz="3400" kern="1200" dirty="0" err="1"/>
            <a:t>mai</a:t>
          </a:r>
          <a:r>
            <a:rPr lang="en-US" sz="3400" kern="1200" dirty="0"/>
            <a:t> </a:t>
          </a:r>
          <a:r>
            <a:rPr lang="en-US" sz="3400" kern="1200" dirty="0" err="1"/>
            <a:t>raspandita</a:t>
          </a:r>
          <a:r>
            <a:rPr lang="en-US" sz="3400" kern="1200" dirty="0"/>
            <a:t> la audit</a:t>
          </a:r>
          <a:endParaRPr lang="ro-RO" sz="3400" kern="1200" dirty="0"/>
        </a:p>
        <a:p>
          <a:pPr marL="285750" lvl="1" indent="-285750" algn="l" defTabSz="1511300">
            <a:lnSpc>
              <a:spcPct val="90000"/>
            </a:lnSpc>
            <a:spcBef>
              <a:spcPct val="0"/>
            </a:spcBef>
            <a:spcAft>
              <a:spcPct val="15000"/>
            </a:spcAft>
            <a:buChar char="••"/>
          </a:pPr>
          <a:r>
            <a:rPr lang="en-US" sz="3400" kern="1200" dirty="0" err="1"/>
            <a:t>Auditorul</a:t>
          </a:r>
          <a:r>
            <a:rPr lang="en-US" sz="3400" kern="1200" dirty="0"/>
            <a:t>/</a:t>
          </a:r>
          <a:r>
            <a:rPr lang="en-US" sz="3400" kern="1200" dirty="0" err="1"/>
            <a:t>practicianul</a:t>
          </a:r>
          <a:r>
            <a:rPr lang="en-US" sz="3400" kern="1200" dirty="0"/>
            <a:t> </a:t>
          </a:r>
          <a:r>
            <a:rPr lang="en-US" sz="3400" kern="1200" dirty="0" err="1"/>
            <a:t>isi</a:t>
          </a:r>
          <a:r>
            <a:rPr lang="en-US" sz="3400" kern="1200" dirty="0"/>
            <a:t> </a:t>
          </a:r>
          <a:r>
            <a:rPr lang="en-US" sz="3400" kern="1200" dirty="0" err="1"/>
            <a:t>exprima</a:t>
          </a:r>
          <a:r>
            <a:rPr lang="en-US" sz="3400" kern="1200" dirty="0"/>
            <a:t> </a:t>
          </a:r>
          <a:r>
            <a:rPr lang="en-US" sz="3400" kern="1200" dirty="0" err="1"/>
            <a:t>concluzia</a:t>
          </a:r>
          <a:r>
            <a:rPr lang="en-US" sz="3400" kern="1200" dirty="0"/>
            <a:t> de o </a:t>
          </a:r>
          <a:r>
            <a:rPr lang="en-US" sz="3400" kern="1200" dirty="0" err="1"/>
            <a:t>maniera</a:t>
          </a:r>
          <a:r>
            <a:rPr lang="en-US" sz="3400" kern="1200" dirty="0"/>
            <a:t> </a:t>
          </a:r>
          <a:r>
            <a:rPr lang="en-US" sz="3400" kern="1200" dirty="0" err="1"/>
            <a:t>negativa</a:t>
          </a:r>
          <a:endParaRPr lang="ro-RO" sz="3400" kern="1200" dirty="0"/>
        </a:p>
        <a:p>
          <a:pPr marL="285750" lvl="1" indent="-285750" algn="l" defTabSz="1511300">
            <a:lnSpc>
              <a:spcPct val="90000"/>
            </a:lnSpc>
            <a:spcBef>
              <a:spcPct val="0"/>
            </a:spcBef>
            <a:spcAft>
              <a:spcPct val="15000"/>
            </a:spcAft>
            <a:buChar char="••"/>
          </a:pPr>
          <a:r>
            <a:rPr lang="en-US" sz="3400" kern="1200" dirty="0"/>
            <a:t>Probe de audit </a:t>
          </a:r>
          <a:r>
            <a:rPr lang="en-US" sz="3400" kern="1200" dirty="0" err="1"/>
            <a:t>relevante</a:t>
          </a:r>
          <a:r>
            <a:rPr lang="en-US" sz="3400" kern="1200" dirty="0"/>
            <a:t> </a:t>
          </a:r>
          <a:r>
            <a:rPr lang="en-US" sz="3400" kern="1200" dirty="0" err="1"/>
            <a:t>si</a:t>
          </a:r>
          <a:r>
            <a:rPr lang="en-US" sz="3400" kern="1200" dirty="0"/>
            <a:t> </a:t>
          </a:r>
          <a:r>
            <a:rPr lang="en-US" sz="3400" kern="1200" dirty="0" err="1"/>
            <a:t>suficiente</a:t>
          </a:r>
          <a:r>
            <a:rPr lang="en-US" sz="3400" kern="1200" dirty="0"/>
            <a:t> </a:t>
          </a:r>
          <a:r>
            <a:rPr lang="en-US" sz="3400" kern="1200" dirty="0" err="1"/>
            <a:t>dar</a:t>
          </a:r>
          <a:r>
            <a:rPr lang="en-US" sz="3400" kern="1200" dirty="0"/>
            <a:t> </a:t>
          </a:r>
          <a:r>
            <a:rPr lang="en-US" sz="3400" kern="1200" dirty="0" err="1"/>
            <a:t>mai</a:t>
          </a:r>
          <a:r>
            <a:rPr lang="en-US" sz="3400" kern="1200" dirty="0"/>
            <a:t> </a:t>
          </a:r>
          <a:r>
            <a:rPr lang="en-US" sz="3400" kern="1200" dirty="0" err="1"/>
            <a:t>putine</a:t>
          </a:r>
          <a:r>
            <a:rPr lang="en-US" sz="3400" kern="1200" dirty="0"/>
            <a:t> </a:t>
          </a:r>
          <a:r>
            <a:rPr lang="en-US" sz="3400" kern="1200" dirty="0" err="1"/>
            <a:t>decat</a:t>
          </a:r>
          <a:r>
            <a:rPr lang="en-US" sz="3400" kern="1200" dirty="0"/>
            <a:t> </a:t>
          </a:r>
          <a:r>
            <a:rPr lang="en-US" sz="3400" kern="1200" dirty="0" err="1"/>
            <a:t>pentru</a:t>
          </a:r>
          <a:r>
            <a:rPr lang="en-US" sz="3400" kern="1200" dirty="0"/>
            <a:t> un audit</a:t>
          </a:r>
          <a:endParaRPr lang="ro-RO" sz="3400" kern="1200" dirty="0"/>
        </a:p>
      </dsp:txBody>
      <dsp:txXfrm>
        <a:off x="6301985" y="1239497"/>
        <a:ext cx="5528006" cy="54598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EC325C-F5FF-4E21-B0BA-03B38896DF8E}">
      <dsp:nvSpPr>
        <dsp:cNvPr id="0" name=""/>
        <dsp:cNvSpPr/>
      </dsp:nvSpPr>
      <dsp:spPr>
        <a:xfrm>
          <a:off x="74" y="84300"/>
          <a:ext cx="7121425" cy="921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err="1"/>
            <a:t>Pozitiva</a:t>
          </a:r>
          <a:r>
            <a:rPr lang="en-US" sz="3200" kern="1200" dirty="0"/>
            <a:t> (</a:t>
          </a:r>
          <a:r>
            <a:rPr lang="en-US" sz="3200" kern="1200" dirty="0" err="1"/>
            <a:t>rezonabila</a:t>
          </a:r>
          <a:r>
            <a:rPr lang="en-US" sz="3200" kern="1200" dirty="0"/>
            <a:t>)</a:t>
          </a:r>
          <a:endParaRPr lang="ro-RO" sz="3200" kern="1200" dirty="0"/>
        </a:p>
      </dsp:txBody>
      <dsp:txXfrm>
        <a:off x="74" y="84300"/>
        <a:ext cx="7121425" cy="921600"/>
      </dsp:txXfrm>
    </dsp:sp>
    <dsp:sp modelId="{9A232E9F-5646-4296-8799-9B942355C23B}">
      <dsp:nvSpPr>
        <dsp:cNvPr id="0" name=""/>
        <dsp:cNvSpPr/>
      </dsp:nvSpPr>
      <dsp:spPr>
        <a:xfrm>
          <a:off x="74" y="1005900"/>
          <a:ext cx="7121425" cy="6148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endParaRPr lang="ro-RO" sz="3200" kern="1200" dirty="0"/>
        </a:p>
        <a:p>
          <a:pPr marL="285750" lvl="1" indent="-285750" algn="l" defTabSz="1422400">
            <a:lnSpc>
              <a:spcPct val="90000"/>
            </a:lnSpc>
            <a:spcBef>
              <a:spcPct val="0"/>
            </a:spcBef>
            <a:spcAft>
              <a:spcPct val="15000"/>
            </a:spcAft>
            <a:buFont typeface="Arial" panose="020B0604020202020204" pitchFamily="34" charset="0"/>
            <a:buChar char="••"/>
          </a:pPr>
          <a:r>
            <a:rPr lang="ro-RO" sz="3200" kern="1200" dirty="0"/>
            <a:t>In opinia noastra, situatiile financiare [</a:t>
          </a:r>
          <a:r>
            <a:rPr lang="ro-RO" sz="3200" i="1" kern="1200" dirty="0"/>
            <a:t>individuale/consolidate</a:t>
          </a:r>
          <a:r>
            <a:rPr lang="ro-RO" sz="3200" kern="1200" dirty="0"/>
            <a:t>] anexate ofera o imagine fidela a pozitiei financiare  a Societatii la data de 31 decembrie 20</a:t>
          </a:r>
          <a:r>
            <a:rPr lang="en-GB" sz="3200" kern="1200" dirty="0"/>
            <a:t>21</a:t>
          </a:r>
          <a:r>
            <a:rPr lang="ro-RO" sz="3200" kern="1200" dirty="0"/>
            <a:t> precum si a performantei financiare si a fluxurilor de trezorerie pentru exercitiul financiar incheiat la aceasta data,  in conformitate cu </a:t>
          </a:r>
          <a:r>
            <a:rPr lang="en-US" sz="3200" kern="1200" dirty="0"/>
            <a:t>IFRS / RO GAAP</a:t>
          </a:r>
          <a:r>
            <a:rPr lang="ro-RO" sz="3200" kern="1200" dirty="0"/>
            <a:t>. </a:t>
          </a:r>
        </a:p>
        <a:p>
          <a:pPr marL="285750" lvl="1" indent="-285750" algn="l" defTabSz="1422400">
            <a:lnSpc>
              <a:spcPct val="90000"/>
            </a:lnSpc>
            <a:spcBef>
              <a:spcPct val="0"/>
            </a:spcBef>
            <a:spcAft>
              <a:spcPct val="15000"/>
            </a:spcAft>
            <a:buChar char="••"/>
          </a:pPr>
          <a:endParaRPr lang="ro-RO" sz="3200" kern="1200" dirty="0"/>
        </a:p>
        <a:p>
          <a:pPr marL="285750" lvl="1" indent="-285750" algn="l" defTabSz="1422400">
            <a:lnSpc>
              <a:spcPct val="90000"/>
            </a:lnSpc>
            <a:spcBef>
              <a:spcPct val="0"/>
            </a:spcBef>
            <a:spcAft>
              <a:spcPct val="15000"/>
            </a:spcAft>
            <a:buChar char="••"/>
          </a:pPr>
          <a:endParaRPr lang="ro-RO" sz="3200" kern="1200" dirty="0"/>
        </a:p>
      </dsp:txBody>
      <dsp:txXfrm>
        <a:off x="74" y="1005900"/>
        <a:ext cx="7121425" cy="6148800"/>
      </dsp:txXfrm>
    </dsp:sp>
    <dsp:sp modelId="{92C4C0BA-6672-474B-93E0-B044A7EBAFEB}">
      <dsp:nvSpPr>
        <dsp:cNvPr id="0" name=""/>
        <dsp:cNvSpPr/>
      </dsp:nvSpPr>
      <dsp:spPr>
        <a:xfrm>
          <a:off x="8118499" y="84300"/>
          <a:ext cx="7121425" cy="921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err="1"/>
            <a:t>Negativa</a:t>
          </a:r>
          <a:r>
            <a:rPr lang="en-US" sz="3200" kern="1200" dirty="0"/>
            <a:t> (</a:t>
          </a:r>
          <a:r>
            <a:rPr lang="en-US" sz="3200" kern="1200" dirty="0" err="1"/>
            <a:t>limitata</a:t>
          </a:r>
          <a:r>
            <a:rPr lang="en-US" sz="3200" kern="1200" dirty="0"/>
            <a:t>)</a:t>
          </a:r>
          <a:endParaRPr lang="ro-RO" sz="3200" kern="1200" dirty="0"/>
        </a:p>
      </dsp:txBody>
      <dsp:txXfrm>
        <a:off x="8118499" y="84300"/>
        <a:ext cx="7121425" cy="921600"/>
      </dsp:txXfrm>
    </dsp:sp>
    <dsp:sp modelId="{8CBD15AF-3075-4387-80B9-99A8EB42D756}">
      <dsp:nvSpPr>
        <dsp:cNvPr id="0" name=""/>
        <dsp:cNvSpPr/>
      </dsp:nvSpPr>
      <dsp:spPr>
        <a:xfrm>
          <a:off x="8118499" y="1005900"/>
          <a:ext cx="7121425" cy="61488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In </a:t>
          </a:r>
          <a:r>
            <a:rPr lang="en-US" sz="3200" kern="1200" dirty="0" err="1"/>
            <a:t>baza</a:t>
          </a:r>
          <a:r>
            <a:rPr lang="en-US" sz="3200" kern="1200" dirty="0"/>
            <a:t> </a:t>
          </a:r>
          <a:r>
            <a:rPr lang="en-US" sz="3200" kern="1200" dirty="0" err="1"/>
            <a:t>revizuirii</a:t>
          </a:r>
          <a:r>
            <a:rPr lang="en-US" sz="3200" kern="1200" dirty="0"/>
            <a:t> </a:t>
          </a:r>
          <a:r>
            <a:rPr lang="en-US" sz="3200" kern="1200" dirty="0" err="1"/>
            <a:t>noastre</a:t>
          </a:r>
          <a:r>
            <a:rPr lang="en-US" sz="3200" kern="1200" dirty="0"/>
            <a:t>, </a:t>
          </a:r>
          <a:r>
            <a:rPr lang="en-US" sz="3200" kern="1200" dirty="0" err="1"/>
            <a:t>nimic</a:t>
          </a:r>
          <a:r>
            <a:rPr lang="en-US" sz="3200" kern="1200" dirty="0"/>
            <a:t> nu ne-a </a:t>
          </a:r>
          <a:r>
            <a:rPr lang="en-US" sz="3200" kern="1200" dirty="0" err="1"/>
            <a:t>atras</a:t>
          </a:r>
          <a:r>
            <a:rPr lang="en-US" sz="3200" kern="1200" dirty="0"/>
            <a:t> </a:t>
          </a:r>
          <a:r>
            <a:rPr lang="en-US" sz="3200" kern="1200" dirty="0" err="1"/>
            <a:t>atentia</a:t>
          </a:r>
          <a:r>
            <a:rPr lang="en-US" sz="3200" kern="1200" dirty="0"/>
            <a:t> care </a:t>
          </a:r>
          <a:r>
            <a:rPr lang="en-US" sz="3200" kern="1200" dirty="0" err="1"/>
            <a:t>sa</a:t>
          </a:r>
          <a:r>
            <a:rPr lang="en-US" sz="3200" kern="1200" dirty="0"/>
            <a:t> ne </a:t>
          </a:r>
          <a:r>
            <a:rPr lang="en-US" sz="3200" kern="1200" dirty="0" err="1"/>
            <a:t>duca</a:t>
          </a:r>
          <a:r>
            <a:rPr lang="en-US" sz="3200" kern="1200" dirty="0"/>
            <a:t> la </a:t>
          </a:r>
          <a:r>
            <a:rPr lang="en-US" sz="3200" kern="1200" dirty="0" err="1"/>
            <a:t>concluzia</a:t>
          </a:r>
          <a:r>
            <a:rPr lang="en-US" sz="3200" kern="1200" dirty="0"/>
            <a:t> ca </a:t>
          </a:r>
          <a:r>
            <a:rPr lang="en-US" sz="3200" kern="1200" dirty="0" err="1"/>
            <a:t>situatiile</a:t>
          </a:r>
          <a:r>
            <a:rPr lang="en-US" sz="3200" kern="1200" dirty="0"/>
            <a:t> </a:t>
          </a:r>
          <a:r>
            <a:rPr lang="en-US" sz="3200" kern="1200" dirty="0" err="1"/>
            <a:t>financiare</a:t>
          </a:r>
          <a:r>
            <a:rPr lang="en-US" sz="3200" kern="1200" dirty="0"/>
            <a:t> ale </a:t>
          </a:r>
          <a:r>
            <a:rPr lang="en-US" sz="3200" kern="1200" dirty="0" err="1"/>
            <a:t>societatii</a:t>
          </a:r>
          <a:r>
            <a:rPr lang="en-US" sz="3200" kern="1200" dirty="0"/>
            <a:t> </a:t>
          </a:r>
          <a:r>
            <a:rPr lang="ro-RO" sz="3200" kern="1200" dirty="0"/>
            <a:t>la data de 31 decembrie 20</a:t>
          </a:r>
          <a:r>
            <a:rPr lang="en-GB" sz="3200" kern="1200" dirty="0"/>
            <a:t>21</a:t>
          </a:r>
          <a:r>
            <a:rPr lang="ro-RO" sz="3200" kern="1200" dirty="0"/>
            <a:t> </a:t>
          </a:r>
          <a:r>
            <a:rPr lang="en-US" sz="3200" kern="1200" dirty="0" err="1"/>
            <a:t>contin</a:t>
          </a:r>
          <a:r>
            <a:rPr lang="en-US" sz="3200" kern="1200" dirty="0"/>
            <a:t> </a:t>
          </a:r>
          <a:r>
            <a:rPr lang="en-US" sz="3200" kern="1200" dirty="0" err="1"/>
            <a:t>denaturari</a:t>
          </a:r>
          <a:r>
            <a:rPr lang="en-US" sz="3200" kern="1200" dirty="0"/>
            <a:t> </a:t>
          </a:r>
          <a:r>
            <a:rPr lang="en-US" sz="3200" kern="1200" dirty="0" err="1"/>
            <a:t>semnificative</a:t>
          </a:r>
          <a:r>
            <a:rPr lang="en-US" sz="3200" kern="1200" dirty="0"/>
            <a:t>.</a:t>
          </a:r>
          <a:endParaRPr lang="ro-RO" sz="3200" kern="1200" dirty="0"/>
        </a:p>
        <a:p>
          <a:pPr marL="285750" lvl="1" indent="-285750" algn="l" defTabSz="1422400">
            <a:lnSpc>
              <a:spcPct val="90000"/>
            </a:lnSpc>
            <a:spcBef>
              <a:spcPct val="0"/>
            </a:spcBef>
            <a:spcAft>
              <a:spcPct val="15000"/>
            </a:spcAft>
            <a:buChar char="••"/>
          </a:pPr>
          <a:r>
            <a:rPr lang="en-US" sz="3200" kern="1200" dirty="0"/>
            <a:t>Nu se da o </a:t>
          </a:r>
          <a:r>
            <a:rPr lang="en-US" sz="3200" kern="1200" dirty="0" err="1"/>
            <a:t>opinie</a:t>
          </a:r>
          <a:r>
            <a:rPr lang="en-US" sz="3200" kern="1200" dirty="0"/>
            <a:t> </a:t>
          </a:r>
          <a:r>
            <a:rPr lang="en-US" sz="3200" kern="1200" dirty="0" err="1"/>
            <a:t>dar</a:t>
          </a:r>
          <a:r>
            <a:rPr lang="en-US" sz="3200" kern="1200" dirty="0"/>
            <a:t> </a:t>
          </a:r>
          <a:r>
            <a:rPr lang="en-US" sz="3200" kern="1200" dirty="0" err="1"/>
            <a:t>este</a:t>
          </a:r>
          <a:r>
            <a:rPr lang="en-US" sz="3200" kern="1200" dirty="0"/>
            <a:t> </a:t>
          </a:r>
          <a:r>
            <a:rPr lang="en-US" sz="3200" kern="1200" dirty="0" err="1"/>
            <a:t>oferita</a:t>
          </a:r>
          <a:r>
            <a:rPr lang="en-US" sz="3200" kern="1200" dirty="0"/>
            <a:t> </a:t>
          </a:r>
          <a:r>
            <a:rPr lang="en-US" sz="3200" kern="1200" dirty="0" err="1"/>
            <a:t>asigurare</a:t>
          </a:r>
          <a:r>
            <a:rPr lang="en-US" sz="3200" kern="1200" dirty="0"/>
            <a:t> ca </a:t>
          </a:r>
          <a:r>
            <a:rPr lang="en-US" sz="3200" kern="1200" dirty="0" err="1"/>
            <a:t>informatia</a:t>
          </a:r>
          <a:r>
            <a:rPr lang="en-US" sz="3200" kern="1200" dirty="0"/>
            <a:t> pare </a:t>
          </a:r>
          <a:r>
            <a:rPr lang="en-US" sz="3200" kern="1200" dirty="0" err="1"/>
            <a:t>rezonabila</a:t>
          </a:r>
          <a:r>
            <a:rPr lang="en-US" sz="3200" kern="1200" dirty="0"/>
            <a:t>.</a:t>
          </a:r>
          <a:endParaRPr lang="ro-RO" sz="3200" kern="1200" dirty="0"/>
        </a:p>
      </dsp:txBody>
      <dsp:txXfrm>
        <a:off x="8118499" y="1005900"/>
        <a:ext cx="7121425" cy="6148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EC325C-F5FF-4E21-B0BA-03B38896DF8E}">
      <dsp:nvSpPr>
        <dsp:cNvPr id="0" name=""/>
        <dsp:cNvSpPr/>
      </dsp:nvSpPr>
      <dsp:spPr>
        <a:xfrm>
          <a:off x="78" y="106818"/>
          <a:ext cx="7477497" cy="892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err="1"/>
            <a:t>Proceduri</a:t>
          </a:r>
          <a:r>
            <a:rPr lang="en-US" sz="3100" kern="1200" dirty="0"/>
            <a:t> </a:t>
          </a:r>
          <a:r>
            <a:rPr lang="en-US" sz="3100" kern="1200" dirty="0" err="1"/>
            <a:t>convenite</a:t>
          </a:r>
          <a:endParaRPr lang="ro-RO" sz="3100" kern="1200" dirty="0"/>
        </a:p>
      </dsp:txBody>
      <dsp:txXfrm>
        <a:off x="78" y="106818"/>
        <a:ext cx="7477497" cy="892800"/>
      </dsp:txXfrm>
    </dsp:sp>
    <dsp:sp modelId="{9A232E9F-5646-4296-8799-9B942355C23B}">
      <dsp:nvSpPr>
        <dsp:cNvPr id="0" name=""/>
        <dsp:cNvSpPr/>
      </dsp:nvSpPr>
      <dsp:spPr>
        <a:xfrm>
          <a:off x="78" y="999618"/>
          <a:ext cx="7477497" cy="626511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err="1"/>
            <a:t>Noi</a:t>
          </a:r>
          <a:r>
            <a:rPr lang="en-US" sz="3100" kern="1200" dirty="0"/>
            <a:t> am </a:t>
          </a:r>
          <a:r>
            <a:rPr lang="en-US" sz="3100" kern="1200" dirty="0" err="1"/>
            <a:t>efectuat</a:t>
          </a:r>
          <a:r>
            <a:rPr lang="en-US" sz="3100" kern="1200" dirty="0"/>
            <a:t> </a:t>
          </a:r>
          <a:r>
            <a:rPr lang="en-US" sz="3100" kern="1200" dirty="0" err="1"/>
            <a:t>urmatoarele</a:t>
          </a:r>
          <a:r>
            <a:rPr lang="en-US" sz="3100" kern="1200" dirty="0"/>
            <a:t> </a:t>
          </a:r>
          <a:r>
            <a:rPr lang="en-US" sz="3100" kern="1200" dirty="0" err="1"/>
            <a:t>proceduri</a:t>
          </a:r>
          <a:r>
            <a:rPr lang="en-US" sz="3100" kern="1200" dirty="0"/>
            <a:t> </a:t>
          </a:r>
          <a:r>
            <a:rPr lang="en-US" sz="3100" kern="1200" dirty="0" err="1"/>
            <a:t>prezentate</a:t>
          </a:r>
          <a:r>
            <a:rPr lang="en-US" sz="3100" kern="1200" dirty="0"/>
            <a:t> </a:t>
          </a:r>
          <a:r>
            <a:rPr lang="en-US" sz="3100" kern="1200" dirty="0" err="1"/>
            <a:t>mai</a:t>
          </a:r>
          <a:r>
            <a:rPr lang="en-US" sz="3100" kern="1200" dirty="0"/>
            <a:t> </a:t>
          </a:r>
          <a:r>
            <a:rPr lang="en-US" sz="3100" kern="1200" dirty="0" err="1"/>
            <a:t>jos</a:t>
          </a:r>
          <a:r>
            <a:rPr lang="en-US" sz="3100" kern="1200" dirty="0"/>
            <a:t>: </a:t>
          </a:r>
          <a:endParaRPr lang="ro-RO" sz="3100" kern="1200" dirty="0"/>
        </a:p>
        <a:p>
          <a:pPr marL="285750" lvl="1" indent="-285750" algn="l" defTabSz="1377950">
            <a:lnSpc>
              <a:spcPct val="90000"/>
            </a:lnSpc>
            <a:spcBef>
              <a:spcPct val="0"/>
            </a:spcBef>
            <a:spcAft>
              <a:spcPct val="15000"/>
            </a:spcAft>
            <a:buChar char="••"/>
          </a:pPr>
          <a:r>
            <a:rPr lang="en-US" sz="3100" kern="1200" dirty="0"/>
            <a:t>1…..</a:t>
          </a:r>
        </a:p>
        <a:p>
          <a:pPr marL="285750" lvl="1" indent="-285750" algn="l" defTabSz="1377950">
            <a:lnSpc>
              <a:spcPct val="90000"/>
            </a:lnSpc>
            <a:spcBef>
              <a:spcPct val="0"/>
            </a:spcBef>
            <a:spcAft>
              <a:spcPct val="15000"/>
            </a:spcAft>
            <a:buChar char="••"/>
          </a:pPr>
          <a:r>
            <a:rPr lang="en-US" sz="3100" kern="1200" dirty="0"/>
            <a:t>2…… </a:t>
          </a:r>
        </a:p>
        <a:p>
          <a:pPr marL="285750" lvl="1" indent="-285750" algn="l" defTabSz="1377950">
            <a:lnSpc>
              <a:spcPct val="90000"/>
            </a:lnSpc>
            <a:spcBef>
              <a:spcPct val="0"/>
            </a:spcBef>
            <a:spcAft>
              <a:spcPct val="15000"/>
            </a:spcAft>
            <a:buChar char="••"/>
          </a:pPr>
          <a:r>
            <a:rPr lang="en-US" sz="3100" kern="1200" dirty="0"/>
            <a:t>[…]</a:t>
          </a:r>
        </a:p>
        <a:p>
          <a:pPr marL="285750" lvl="1" indent="-285750" algn="l" defTabSz="1377950">
            <a:lnSpc>
              <a:spcPct val="90000"/>
            </a:lnSpc>
            <a:spcBef>
              <a:spcPct val="0"/>
            </a:spcBef>
            <a:spcAft>
              <a:spcPct val="15000"/>
            </a:spcAft>
            <a:buChar char="••"/>
          </a:pPr>
          <a:endParaRPr lang="en-US" sz="3100" kern="1200" dirty="0"/>
        </a:p>
        <a:p>
          <a:pPr marL="285750" lvl="1" indent="-285750" algn="l" defTabSz="1377950">
            <a:lnSpc>
              <a:spcPct val="90000"/>
            </a:lnSpc>
            <a:spcBef>
              <a:spcPct val="0"/>
            </a:spcBef>
            <a:spcAft>
              <a:spcPct val="15000"/>
            </a:spcAft>
            <a:buChar char="••"/>
          </a:pPr>
          <a:r>
            <a:rPr lang="en-US" sz="3100" kern="1200" dirty="0" err="1"/>
            <a:t>Raportam</a:t>
          </a:r>
          <a:r>
            <a:rPr lang="en-US" sz="3100" kern="1200" dirty="0"/>
            <a:t> </a:t>
          </a:r>
          <a:r>
            <a:rPr lang="en-US" sz="3100" kern="1200" dirty="0" err="1"/>
            <a:t>constatarile</a:t>
          </a:r>
          <a:r>
            <a:rPr lang="en-US" sz="3100" kern="1200" dirty="0"/>
            <a:t> </a:t>
          </a:r>
          <a:r>
            <a:rPr lang="en-US" sz="3100" kern="1200" dirty="0" err="1"/>
            <a:t>noatre</a:t>
          </a:r>
          <a:r>
            <a:rPr lang="en-US" sz="3100" kern="1200" dirty="0"/>
            <a:t> </a:t>
          </a:r>
          <a:r>
            <a:rPr lang="en-US" sz="3100" kern="1200" dirty="0" err="1"/>
            <a:t>mai</a:t>
          </a:r>
          <a:r>
            <a:rPr lang="en-US" sz="3100" kern="1200" dirty="0"/>
            <a:t> </a:t>
          </a:r>
          <a:r>
            <a:rPr lang="en-US" sz="3100" kern="1200" dirty="0" err="1"/>
            <a:t>jos</a:t>
          </a:r>
          <a:r>
            <a:rPr lang="en-US" sz="3100" kern="1200" dirty="0"/>
            <a:t>:</a:t>
          </a:r>
        </a:p>
        <a:p>
          <a:pPr marL="285750" lvl="1" indent="-285750" algn="l" defTabSz="1377950">
            <a:lnSpc>
              <a:spcPct val="90000"/>
            </a:lnSpc>
            <a:spcBef>
              <a:spcPct val="0"/>
            </a:spcBef>
            <a:spcAft>
              <a:spcPct val="15000"/>
            </a:spcAft>
            <a:buChar char="••"/>
          </a:pPr>
          <a:r>
            <a:rPr lang="en-US" sz="3100" kern="1200" dirty="0"/>
            <a:t>(a) In </a:t>
          </a:r>
          <a:r>
            <a:rPr lang="en-US" sz="3100" kern="1200" dirty="0" err="1"/>
            <a:t>ceea</a:t>
          </a:r>
          <a:r>
            <a:rPr lang="en-US" sz="3100" kern="1200" dirty="0"/>
            <a:t> </a:t>
          </a:r>
          <a:r>
            <a:rPr lang="en-US" sz="3100" kern="1200" dirty="0" err="1"/>
            <a:t>ce</a:t>
          </a:r>
          <a:r>
            <a:rPr lang="en-US" sz="3100" kern="1200" dirty="0"/>
            <a:t> </a:t>
          </a:r>
          <a:r>
            <a:rPr lang="en-US" sz="3100" kern="1200" dirty="0" err="1"/>
            <a:t>priveste</a:t>
          </a:r>
          <a:r>
            <a:rPr lang="en-US" sz="3100" kern="1200" dirty="0"/>
            <a:t> prima </a:t>
          </a:r>
          <a:r>
            <a:rPr lang="en-US" sz="3100" kern="1200" dirty="0" err="1"/>
            <a:t>procedura</a:t>
          </a:r>
          <a:r>
            <a:rPr lang="en-US" sz="3100" kern="1200" dirty="0"/>
            <a:t> am </a:t>
          </a:r>
          <a:r>
            <a:rPr lang="en-US" sz="3100" kern="1200" dirty="0" err="1"/>
            <a:t>costatat</a:t>
          </a:r>
          <a:r>
            <a:rPr lang="en-US" sz="3100" kern="1200" dirty="0"/>
            <a:t> ca ….. </a:t>
          </a:r>
        </a:p>
        <a:p>
          <a:pPr marL="285750" lvl="1" indent="-285750" algn="l" defTabSz="1377950">
            <a:lnSpc>
              <a:spcPct val="90000"/>
            </a:lnSpc>
            <a:spcBef>
              <a:spcPct val="0"/>
            </a:spcBef>
            <a:spcAft>
              <a:spcPct val="15000"/>
            </a:spcAft>
            <a:buChar char="••"/>
          </a:pPr>
          <a:r>
            <a:rPr lang="en-US" sz="3100" kern="1200" dirty="0"/>
            <a:t>[…]</a:t>
          </a:r>
          <a:endParaRPr lang="ro-RO" sz="3100" kern="1200" dirty="0"/>
        </a:p>
      </dsp:txBody>
      <dsp:txXfrm>
        <a:off x="78" y="999618"/>
        <a:ext cx="7477497" cy="6265119"/>
      </dsp:txXfrm>
    </dsp:sp>
    <dsp:sp modelId="{92C4C0BA-6672-474B-93E0-B044A7EBAFEB}">
      <dsp:nvSpPr>
        <dsp:cNvPr id="0" name=""/>
        <dsp:cNvSpPr/>
      </dsp:nvSpPr>
      <dsp:spPr>
        <a:xfrm>
          <a:off x="8524424" y="106818"/>
          <a:ext cx="7477497" cy="892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err="1"/>
            <a:t>Misiuni</a:t>
          </a:r>
          <a:r>
            <a:rPr lang="en-US" sz="3100" kern="1200" dirty="0"/>
            <a:t> de </a:t>
          </a:r>
          <a:r>
            <a:rPr lang="en-US" sz="3100" kern="1200" dirty="0" err="1"/>
            <a:t>compilare</a:t>
          </a:r>
          <a:endParaRPr lang="ro-RO" sz="3100" kern="1200" dirty="0"/>
        </a:p>
      </dsp:txBody>
      <dsp:txXfrm>
        <a:off x="8524424" y="106818"/>
        <a:ext cx="7477497" cy="892800"/>
      </dsp:txXfrm>
    </dsp:sp>
    <dsp:sp modelId="{8CBD15AF-3075-4387-80B9-99A8EB42D756}">
      <dsp:nvSpPr>
        <dsp:cNvPr id="0" name=""/>
        <dsp:cNvSpPr/>
      </dsp:nvSpPr>
      <dsp:spPr>
        <a:xfrm>
          <a:off x="8524424" y="999618"/>
          <a:ext cx="7477497" cy="626511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a:t>
          </a:r>
          <a:endParaRPr lang="ro-RO" sz="3100" kern="1200" dirty="0"/>
        </a:p>
        <a:p>
          <a:pPr marL="285750" lvl="1" indent="-285750" algn="l" defTabSz="1377950">
            <a:lnSpc>
              <a:spcPct val="90000"/>
            </a:lnSpc>
            <a:spcBef>
              <a:spcPct val="0"/>
            </a:spcBef>
            <a:spcAft>
              <a:spcPct val="15000"/>
            </a:spcAft>
            <a:buChar char="••"/>
          </a:pPr>
          <a:r>
            <a:rPr lang="ro-RO" sz="3100" kern="1200" dirty="0"/>
            <a:t>Deoarece o misiune de compilare nu este </a:t>
          </a:r>
          <a:r>
            <a:rPr lang="en-US" sz="3100" kern="1200" dirty="0"/>
            <a:t>una </a:t>
          </a:r>
          <a:r>
            <a:rPr lang="ro-RO" sz="3100" kern="1200" dirty="0"/>
            <a:t>de asigurare, practicianului nu i se solicită să verifice acurateţea sau exhaustivitatea informaţiilor furnizate de conducere, în contextul compilării şi</a:t>
          </a:r>
          <a:r>
            <a:rPr lang="en-US" sz="3100" kern="1200" dirty="0"/>
            <a:t> </a:t>
          </a:r>
          <a:r>
            <a:rPr lang="en-US" sz="3100" kern="1200" dirty="0" err="1"/>
            <a:t>i</a:t>
          </a:r>
          <a:r>
            <a:rPr lang="ro-RO" sz="3100" kern="1200" dirty="0"/>
            <a:t>n consecinţă, practicianul nu exprimă o opinie de audit sau o concluzie de revizuire cu privire la măsura în care informaţiile financiare sunt întocmite în conformitate cu cadrul de raportare financiară aplicabil</a:t>
          </a:r>
          <a:r>
            <a:rPr lang="en-US" sz="3100" kern="1200" dirty="0"/>
            <a:t>.</a:t>
          </a:r>
          <a:endParaRPr lang="ro-RO" sz="3100" kern="1200" dirty="0"/>
        </a:p>
        <a:p>
          <a:pPr marL="285750" lvl="1" indent="-285750" algn="l" defTabSz="1377950">
            <a:lnSpc>
              <a:spcPct val="90000"/>
            </a:lnSpc>
            <a:spcBef>
              <a:spcPct val="0"/>
            </a:spcBef>
            <a:spcAft>
              <a:spcPct val="15000"/>
            </a:spcAft>
            <a:buChar char="••"/>
          </a:pPr>
          <a:r>
            <a:rPr lang="en-US" sz="3100" kern="1200" dirty="0"/>
            <a:t>[…]</a:t>
          </a:r>
          <a:endParaRPr lang="ro-RO" sz="3100" kern="1200" dirty="0"/>
        </a:p>
      </dsp:txBody>
      <dsp:txXfrm>
        <a:off x="8524424" y="999618"/>
        <a:ext cx="7477497" cy="626511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FB443E-2D7E-412B-B24B-21BFA7EC6A03}">
      <dsp:nvSpPr>
        <dsp:cNvPr id="0" name=""/>
        <dsp:cNvSpPr/>
      </dsp:nvSpPr>
      <dsp:spPr>
        <a:xfrm>
          <a:off x="876287" y="3464248"/>
          <a:ext cx="91440" cy="614510"/>
        </a:xfrm>
        <a:custGeom>
          <a:avLst/>
          <a:gdLst/>
          <a:ahLst/>
          <a:cxnLst/>
          <a:rect l="0" t="0" r="0" b="0"/>
          <a:pathLst>
            <a:path>
              <a:moveTo>
                <a:pt x="45720" y="0"/>
              </a:moveTo>
              <a:lnTo>
                <a:pt x="45720" y="6145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B07306-F229-4E9A-A06B-9CE8E82B48DD}">
      <dsp:nvSpPr>
        <dsp:cNvPr id="0" name=""/>
        <dsp:cNvSpPr/>
      </dsp:nvSpPr>
      <dsp:spPr>
        <a:xfrm>
          <a:off x="922007" y="1369238"/>
          <a:ext cx="2636290" cy="589503"/>
        </a:xfrm>
        <a:custGeom>
          <a:avLst/>
          <a:gdLst/>
          <a:ahLst/>
          <a:cxnLst/>
          <a:rect l="0" t="0" r="0" b="0"/>
          <a:pathLst>
            <a:path>
              <a:moveTo>
                <a:pt x="2636290" y="0"/>
              </a:moveTo>
              <a:lnTo>
                <a:pt x="2636290" y="369868"/>
              </a:lnTo>
              <a:lnTo>
                <a:pt x="0" y="369868"/>
              </a:lnTo>
              <a:lnTo>
                <a:pt x="0" y="589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67679C-3180-4520-BC4F-F60D5DFB506A}">
      <dsp:nvSpPr>
        <dsp:cNvPr id="0" name=""/>
        <dsp:cNvSpPr/>
      </dsp:nvSpPr>
      <dsp:spPr>
        <a:xfrm>
          <a:off x="7590961" y="3264181"/>
          <a:ext cx="2403243" cy="854909"/>
        </a:xfrm>
        <a:custGeom>
          <a:avLst/>
          <a:gdLst/>
          <a:ahLst/>
          <a:cxnLst/>
          <a:rect l="0" t="0" r="0" b="0"/>
          <a:pathLst>
            <a:path>
              <a:moveTo>
                <a:pt x="0" y="0"/>
              </a:moveTo>
              <a:lnTo>
                <a:pt x="0" y="635274"/>
              </a:lnTo>
              <a:lnTo>
                <a:pt x="2403243" y="635274"/>
              </a:lnTo>
              <a:lnTo>
                <a:pt x="2403243" y="8549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F53A0-D014-4B41-8214-6CB8E0DB7D57}">
      <dsp:nvSpPr>
        <dsp:cNvPr id="0" name=""/>
        <dsp:cNvSpPr/>
      </dsp:nvSpPr>
      <dsp:spPr>
        <a:xfrm>
          <a:off x="7251831" y="3264181"/>
          <a:ext cx="339130" cy="927098"/>
        </a:xfrm>
        <a:custGeom>
          <a:avLst/>
          <a:gdLst/>
          <a:ahLst/>
          <a:cxnLst/>
          <a:rect l="0" t="0" r="0" b="0"/>
          <a:pathLst>
            <a:path>
              <a:moveTo>
                <a:pt x="339130" y="0"/>
              </a:moveTo>
              <a:lnTo>
                <a:pt x="339130" y="707463"/>
              </a:lnTo>
              <a:lnTo>
                <a:pt x="0" y="707463"/>
              </a:lnTo>
              <a:lnTo>
                <a:pt x="0" y="9270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A97391-C705-4690-B85F-72B5D044E751}">
      <dsp:nvSpPr>
        <dsp:cNvPr id="0" name=""/>
        <dsp:cNvSpPr/>
      </dsp:nvSpPr>
      <dsp:spPr>
        <a:xfrm>
          <a:off x="4421830" y="3264181"/>
          <a:ext cx="3169130" cy="859124"/>
        </a:xfrm>
        <a:custGeom>
          <a:avLst/>
          <a:gdLst/>
          <a:ahLst/>
          <a:cxnLst/>
          <a:rect l="0" t="0" r="0" b="0"/>
          <a:pathLst>
            <a:path>
              <a:moveTo>
                <a:pt x="3169130" y="0"/>
              </a:moveTo>
              <a:lnTo>
                <a:pt x="3169130" y="639489"/>
              </a:lnTo>
              <a:lnTo>
                <a:pt x="0" y="639489"/>
              </a:lnTo>
              <a:lnTo>
                <a:pt x="0" y="8591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9B6931-3E41-4290-9B04-4F312965CE0C}">
      <dsp:nvSpPr>
        <dsp:cNvPr id="0" name=""/>
        <dsp:cNvSpPr/>
      </dsp:nvSpPr>
      <dsp:spPr>
        <a:xfrm>
          <a:off x="3558297" y="1369238"/>
          <a:ext cx="4032663" cy="389437"/>
        </a:xfrm>
        <a:custGeom>
          <a:avLst/>
          <a:gdLst/>
          <a:ahLst/>
          <a:cxnLst/>
          <a:rect l="0" t="0" r="0" b="0"/>
          <a:pathLst>
            <a:path>
              <a:moveTo>
                <a:pt x="0" y="0"/>
              </a:moveTo>
              <a:lnTo>
                <a:pt x="0" y="169801"/>
              </a:lnTo>
              <a:lnTo>
                <a:pt x="4032663" y="169801"/>
              </a:lnTo>
              <a:lnTo>
                <a:pt x="4032663" y="3894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AF84F-7509-458E-8A9D-7864FB982DFE}">
      <dsp:nvSpPr>
        <dsp:cNvPr id="0" name=""/>
        <dsp:cNvSpPr/>
      </dsp:nvSpPr>
      <dsp:spPr>
        <a:xfrm>
          <a:off x="2372859" y="-136267"/>
          <a:ext cx="2370875" cy="15055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FC7AA-F2FD-4B0C-B696-AC677AE6E15F}">
      <dsp:nvSpPr>
        <dsp:cNvPr id="0" name=""/>
        <dsp:cNvSpPr/>
      </dsp:nvSpPr>
      <dsp:spPr>
        <a:xfrm>
          <a:off x="2636290" y="113991"/>
          <a:ext cx="2370875" cy="15055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a:t>Opinii</a:t>
          </a:r>
          <a:r>
            <a:rPr lang="en-US" sz="2700" kern="1200" dirty="0"/>
            <a:t> de audit</a:t>
          </a:r>
        </a:p>
      </dsp:txBody>
      <dsp:txXfrm>
        <a:off x="2636290" y="113991"/>
        <a:ext cx="2370875" cy="1505505"/>
      </dsp:txXfrm>
    </dsp:sp>
    <dsp:sp modelId="{76A71053-2BE4-444F-A2FA-5B5C81BA18B1}">
      <dsp:nvSpPr>
        <dsp:cNvPr id="0" name=""/>
        <dsp:cNvSpPr/>
      </dsp:nvSpPr>
      <dsp:spPr>
        <a:xfrm>
          <a:off x="6405523" y="1758675"/>
          <a:ext cx="2370875" cy="15055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E6799-97E8-4BFC-9F1C-36C264D022CC}">
      <dsp:nvSpPr>
        <dsp:cNvPr id="0" name=""/>
        <dsp:cNvSpPr/>
      </dsp:nvSpPr>
      <dsp:spPr>
        <a:xfrm>
          <a:off x="6668954" y="2008934"/>
          <a:ext cx="2370875" cy="15055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a:t>Modificate</a:t>
          </a:r>
          <a:endParaRPr lang="en-US" sz="2700" kern="1200" dirty="0"/>
        </a:p>
      </dsp:txBody>
      <dsp:txXfrm>
        <a:off x="6668954" y="2008934"/>
        <a:ext cx="2370875" cy="1505505"/>
      </dsp:txXfrm>
    </dsp:sp>
    <dsp:sp modelId="{382C475F-266B-4B21-972D-F67BB83B38FF}">
      <dsp:nvSpPr>
        <dsp:cNvPr id="0" name=""/>
        <dsp:cNvSpPr/>
      </dsp:nvSpPr>
      <dsp:spPr>
        <a:xfrm>
          <a:off x="3236392" y="4123306"/>
          <a:ext cx="2370875" cy="15055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32551-09C6-4538-B0CB-37EB36F36B6F}">
      <dsp:nvSpPr>
        <dsp:cNvPr id="0" name=""/>
        <dsp:cNvSpPr/>
      </dsp:nvSpPr>
      <dsp:spPr>
        <a:xfrm>
          <a:off x="3499823" y="4373565"/>
          <a:ext cx="2370875" cy="15055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Cu </a:t>
          </a:r>
          <a:r>
            <a:rPr lang="en-US" sz="2700" kern="1200" dirty="0" err="1"/>
            <a:t>rezerve</a:t>
          </a:r>
          <a:endParaRPr lang="en-US" sz="2700" kern="1200" dirty="0"/>
        </a:p>
      </dsp:txBody>
      <dsp:txXfrm>
        <a:off x="3499823" y="4373565"/>
        <a:ext cx="2370875" cy="1505505"/>
      </dsp:txXfrm>
    </dsp:sp>
    <dsp:sp modelId="{3EDEE061-516E-493D-95F2-98DE0275AE9B}">
      <dsp:nvSpPr>
        <dsp:cNvPr id="0" name=""/>
        <dsp:cNvSpPr/>
      </dsp:nvSpPr>
      <dsp:spPr>
        <a:xfrm>
          <a:off x="6066393" y="4191279"/>
          <a:ext cx="2370875" cy="15055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95A72-62BF-43B0-863D-F13D6FA9166B}">
      <dsp:nvSpPr>
        <dsp:cNvPr id="0" name=""/>
        <dsp:cNvSpPr/>
      </dsp:nvSpPr>
      <dsp:spPr>
        <a:xfrm>
          <a:off x="6329824" y="4441538"/>
          <a:ext cx="2370875" cy="15055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a:t>Contrare</a:t>
          </a:r>
          <a:endParaRPr lang="en-US" sz="2700" kern="1200" dirty="0"/>
        </a:p>
      </dsp:txBody>
      <dsp:txXfrm>
        <a:off x="6329824" y="4441538"/>
        <a:ext cx="2370875" cy="1505505"/>
      </dsp:txXfrm>
    </dsp:sp>
    <dsp:sp modelId="{D7D21EE6-5B7A-49A6-8928-1AB04624B16A}">
      <dsp:nvSpPr>
        <dsp:cNvPr id="0" name=""/>
        <dsp:cNvSpPr/>
      </dsp:nvSpPr>
      <dsp:spPr>
        <a:xfrm>
          <a:off x="8808766" y="4119090"/>
          <a:ext cx="2370875" cy="15055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EA3AE-8759-405B-98E5-9B4167DB9671}">
      <dsp:nvSpPr>
        <dsp:cNvPr id="0" name=""/>
        <dsp:cNvSpPr/>
      </dsp:nvSpPr>
      <dsp:spPr>
        <a:xfrm>
          <a:off x="9072197" y="4369349"/>
          <a:ext cx="2370875" cy="15055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a:t>Imposibilitatea</a:t>
          </a:r>
          <a:r>
            <a:rPr lang="en-US" sz="2700" kern="1200" dirty="0"/>
            <a:t> </a:t>
          </a:r>
          <a:r>
            <a:rPr lang="en-US" sz="2700" kern="1200" dirty="0" err="1"/>
            <a:t>emiterii</a:t>
          </a:r>
          <a:r>
            <a:rPr lang="en-US" sz="2700" kern="1200" dirty="0"/>
            <a:t> </a:t>
          </a:r>
          <a:r>
            <a:rPr lang="en-US" sz="2700" kern="1200" dirty="0" err="1"/>
            <a:t>unei</a:t>
          </a:r>
          <a:r>
            <a:rPr lang="en-US" sz="2700" kern="1200" dirty="0"/>
            <a:t> </a:t>
          </a:r>
          <a:r>
            <a:rPr lang="en-US" sz="2700" kern="1200" dirty="0" err="1"/>
            <a:t>opinii</a:t>
          </a:r>
          <a:endParaRPr lang="en-US" sz="2700" kern="1200" dirty="0"/>
        </a:p>
      </dsp:txBody>
      <dsp:txXfrm>
        <a:off x="9072197" y="4369349"/>
        <a:ext cx="2370875" cy="1505505"/>
      </dsp:txXfrm>
    </dsp:sp>
    <dsp:sp modelId="{FB032BCC-C399-4F5E-A0E9-64ECCAAA4931}">
      <dsp:nvSpPr>
        <dsp:cNvPr id="0" name=""/>
        <dsp:cNvSpPr/>
      </dsp:nvSpPr>
      <dsp:spPr>
        <a:xfrm>
          <a:off x="-263430" y="1958742"/>
          <a:ext cx="2370875" cy="15055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DC1C40-794C-413E-9BCC-D3EAD649B4E2}">
      <dsp:nvSpPr>
        <dsp:cNvPr id="0" name=""/>
        <dsp:cNvSpPr/>
      </dsp:nvSpPr>
      <dsp:spPr>
        <a:xfrm>
          <a:off x="0" y="2209001"/>
          <a:ext cx="2370875" cy="15055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a:t>Nemodificate</a:t>
          </a:r>
          <a:endParaRPr lang="en-US" sz="2700" kern="1200" dirty="0"/>
        </a:p>
      </dsp:txBody>
      <dsp:txXfrm>
        <a:off x="0" y="2209001"/>
        <a:ext cx="2370875" cy="1505505"/>
      </dsp:txXfrm>
    </dsp:sp>
    <dsp:sp modelId="{149633BB-0003-42B2-9C61-07B06E2D61A1}">
      <dsp:nvSpPr>
        <dsp:cNvPr id="0" name=""/>
        <dsp:cNvSpPr/>
      </dsp:nvSpPr>
      <dsp:spPr>
        <a:xfrm>
          <a:off x="-263430" y="4078758"/>
          <a:ext cx="2370875" cy="15055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8C714-1492-424A-9060-75C8EC124525}">
      <dsp:nvSpPr>
        <dsp:cNvPr id="0" name=""/>
        <dsp:cNvSpPr/>
      </dsp:nvSpPr>
      <dsp:spPr>
        <a:xfrm>
          <a:off x="0" y="4329017"/>
          <a:ext cx="2370875" cy="15055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Fara </a:t>
          </a:r>
          <a:r>
            <a:rPr lang="en-US" sz="2700" kern="1200" dirty="0" err="1"/>
            <a:t>rezerve</a:t>
          </a:r>
          <a:endParaRPr lang="en-US" sz="2700" kern="1200" dirty="0"/>
        </a:p>
      </dsp:txBody>
      <dsp:txXfrm>
        <a:off x="0" y="4329017"/>
        <a:ext cx="2370875" cy="150550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5B1E2E-2AB9-4E10-A174-AD620C7F7EB6}">
      <dsp:nvSpPr>
        <dsp:cNvPr id="0" name=""/>
        <dsp:cNvSpPr/>
      </dsp:nvSpPr>
      <dsp:spPr>
        <a:xfrm>
          <a:off x="1920" y="3220396"/>
          <a:ext cx="1926456" cy="278239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err="1">
              <a:solidFill>
                <a:schemeClr val="tx1"/>
              </a:solidFill>
            </a:rPr>
            <a:t>Sunt</a:t>
          </a:r>
          <a:r>
            <a:rPr lang="en-US" sz="2100" b="1" kern="1200" dirty="0">
              <a:solidFill>
                <a:schemeClr val="tx1"/>
              </a:solidFill>
            </a:rPr>
            <a:t> </a:t>
          </a:r>
          <a:r>
            <a:rPr lang="en-US" sz="2100" b="1" kern="1200" dirty="0" err="1">
              <a:solidFill>
                <a:schemeClr val="tx1"/>
              </a:solidFill>
            </a:rPr>
            <a:t>auditate</a:t>
          </a:r>
          <a:r>
            <a:rPr lang="en-US" sz="2100" b="1" kern="1200" dirty="0">
              <a:solidFill>
                <a:schemeClr val="tx1"/>
              </a:solidFill>
            </a:rPr>
            <a:t> </a:t>
          </a:r>
          <a:r>
            <a:rPr lang="en-US" sz="2100" b="1" kern="1200" dirty="0" err="1">
              <a:solidFill>
                <a:schemeClr val="tx1"/>
              </a:solidFill>
            </a:rPr>
            <a:t>situatiile</a:t>
          </a:r>
          <a:r>
            <a:rPr lang="en-US" sz="2100" b="1" kern="1200" dirty="0">
              <a:solidFill>
                <a:schemeClr val="tx1"/>
              </a:solidFill>
            </a:rPr>
            <a:t> </a:t>
          </a:r>
          <a:r>
            <a:rPr lang="en-US" sz="2100" b="1" kern="1200" dirty="0" err="1">
              <a:solidFill>
                <a:schemeClr val="tx1"/>
              </a:solidFill>
            </a:rPr>
            <a:t>financiare</a:t>
          </a:r>
          <a:r>
            <a:rPr lang="en-US" sz="2100" b="1" kern="1200" dirty="0">
              <a:solidFill>
                <a:schemeClr val="tx1"/>
              </a:solidFill>
            </a:rPr>
            <a:t>  ale</a:t>
          </a:r>
          <a:endParaRPr lang="ro-RO" sz="2100" b="1" kern="1200" dirty="0">
            <a:solidFill>
              <a:schemeClr val="tx1"/>
            </a:solidFill>
          </a:endParaRPr>
        </a:p>
      </dsp:txBody>
      <dsp:txXfrm>
        <a:off x="1920" y="3220396"/>
        <a:ext cx="1926456" cy="2782396"/>
      </dsp:txXfrm>
    </dsp:sp>
    <dsp:sp modelId="{D55DD284-934D-4949-B3C2-DD728B29DD30}">
      <dsp:nvSpPr>
        <dsp:cNvPr id="0" name=""/>
        <dsp:cNvSpPr/>
      </dsp:nvSpPr>
      <dsp:spPr>
        <a:xfrm rot="18318833">
          <a:off x="1420503" y="3607755"/>
          <a:ext cx="2407298" cy="43330"/>
        </a:xfrm>
        <a:custGeom>
          <a:avLst/>
          <a:gdLst/>
          <a:ahLst/>
          <a:cxnLst/>
          <a:rect l="0" t="0" r="0" b="0"/>
          <a:pathLst>
            <a:path>
              <a:moveTo>
                <a:pt x="0" y="21665"/>
              </a:moveTo>
              <a:lnTo>
                <a:pt x="2407298" y="216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o-RO" sz="800" kern="1200"/>
        </a:p>
      </dsp:txBody>
      <dsp:txXfrm rot="18318833">
        <a:off x="2563970" y="3569237"/>
        <a:ext cx="120364" cy="120364"/>
      </dsp:txXfrm>
    </dsp:sp>
    <dsp:sp modelId="{6FBFFF2A-9345-461C-A52C-73F7B72AA250}">
      <dsp:nvSpPr>
        <dsp:cNvPr id="0" name=""/>
        <dsp:cNvSpPr/>
      </dsp:nvSpPr>
      <dsp:spPr>
        <a:xfrm>
          <a:off x="3319928" y="1609768"/>
          <a:ext cx="3535626" cy="207495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o-RO" sz="2100" b="1" kern="1200" dirty="0">
              <a:solidFill>
                <a:schemeClr val="tx1"/>
              </a:solidFill>
            </a:rPr>
            <a:t>ale entitatilor care, la data bilantului, depasesc limitele a cel putin doua dintre urmatoarele 3 criterii</a:t>
          </a:r>
          <a:r>
            <a:rPr lang="en-GB" sz="2100" b="1" kern="1200" dirty="0">
              <a:solidFill>
                <a:schemeClr val="tx1"/>
              </a:solidFill>
            </a:rPr>
            <a:t>, </a:t>
          </a:r>
          <a:r>
            <a:rPr lang="en-GB" sz="2100" b="1" kern="1200" dirty="0" err="1">
              <a:solidFill>
                <a:schemeClr val="tx1"/>
              </a:solidFill>
            </a:rPr>
            <a:t>cel</a:t>
          </a:r>
          <a:r>
            <a:rPr lang="en-GB" sz="2100" b="1" kern="1200" dirty="0">
              <a:solidFill>
                <a:schemeClr val="tx1"/>
              </a:solidFill>
            </a:rPr>
            <a:t> </a:t>
          </a:r>
          <a:r>
            <a:rPr lang="en-GB" sz="2100" b="1" kern="1200" dirty="0" err="1">
              <a:solidFill>
                <a:schemeClr val="tx1"/>
              </a:solidFill>
            </a:rPr>
            <a:t>putin</a:t>
          </a:r>
          <a:r>
            <a:rPr lang="en-GB" sz="2100" b="1" kern="1200" dirty="0">
              <a:solidFill>
                <a:schemeClr val="tx1"/>
              </a:solidFill>
            </a:rPr>
            <a:t> 2 ani </a:t>
          </a:r>
          <a:r>
            <a:rPr lang="en-GB" sz="2100" b="1" kern="1200" dirty="0" err="1">
              <a:solidFill>
                <a:schemeClr val="tx1"/>
              </a:solidFill>
            </a:rPr>
            <a:t>consecutivi</a:t>
          </a:r>
          <a:endParaRPr lang="ro-RO" sz="2100" b="1" kern="1200" dirty="0">
            <a:solidFill>
              <a:schemeClr val="tx1"/>
            </a:solidFill>
          </a:endParaRPr>
        </a:p>
      </dsp:txBody>
      <dsp:txXfrm>
        <a:off x="3319928" y="1609768"/>
        <a:ext cx="3535626" cy="2074952"/>
      </dsp:txXfrm>
    </dsp:sp>
    <dsp:sp modelId="{781929C4-55BB-4806-9E58-B0BDFBC82B55}">
      <dsp:nvSpPr>
        <dsp:cNvPr id="0" name=""/>
        <dsp:cNvSpPr/>
      </dsp:nvSpPr>
      <dsp:spPr>
        <a:xfrm rot="18550600">
          <a:off x="6436687" y="1743910"/>
          <a:ext cx="2274683" cy="43330"/>
        </a:xfrm>
        <a:custGeom>
          <a:avLst/>
          <a:gdLst/>
          <a:ahLst/>
          <a:cxnLst/>
          <a:rect l="0" t="0" r="0" b="0"/>
          <a:pathLst>
            <a:path>
              <a:moveTo>
                <a:pt x="0" y="21665"/>
              </a:moveTo>
              <a:lnTo>
                <a:pt x="2274683" y="2166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o-RO" sz="800" kern="1200"/>
        </a:p>
      </dsp:txBody>
      <dsp:txXfrm rot="18550600">
        <a:off x="7517162" y="1708708"/>
        <a:ext cx="113734" cy="113734"/>
      </dsp:txXfrm>
    </dsp:sp>
    <dsp:sp modelId="{9E701EB0-2671-45B3-9E96-35B065576905}">
      <dsp:nvSpPr>
        <dsp:cNvPr id="0" name=""/>
        <dsp:cNvSpPr/>
      </dsp:nvSpPr>
      <dsp:spPr>
        <a:xfrm>
          <a:off x="8292503" y="0"/>
          <a:ext cx="3535626" cy="1767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o-RO" sz="2100" b="1" kern="1200" dirty="0">
              <a:solidFill>
                <a:schemeClr val="tx1"/>
              </a:solidFill>
            </a:rPr>
            <a:t>totalul activelor: 16.000.000 lei</a:t>
          </a:r>
          <a:r>
            <a:rPr lang="en-US" sz="2100" b="1" kern="1200" dirty="0">
              <a:solidFill>
                <a:schemeClr val="tx1"/>
              </a:solidFill>
            </a:rPr>
            <a:t> (3,650,000 euro)</a:t>
          </a:r>
          <a:endParaRPr lang="ro-RO" sz="2100" b="1" kern="1200" dirty="0">
            <a:solidFill>
              <a:schemeClr val="tx1"/>
            </a:solidFill>
          </a:endParaRPr>
        </a:p>
      </dsp:txBody>
      <dsp:txXfrm>
        <a:off x="8292503" y="0"/>
        <a:ext cx="3535626" cy="1767813"/>
      </dsp:txXfrm>
    </dsp:sp>
    <dsp:sp modelId="{64BD5F5E-76FA-4981-9F49-7B5DF5034163}">
      <dsp:nvSpPr>
        <dsp:cNvPr id="0" name=""/>
        <dsp:cNvSpPr/>
      </dsp:nvSpPr>
      <dsp:spPr>
        <a:xfrm rot="359196">
          <a:off x="6851916" y="2695161"/>
          <a:ext cx="1334303" cy="43330"/>
        </a:xfrm>
        <a:custGeom>
          <a:avLst/>
          <a:gdLst/>
          <a:ahLst/>
          <a:cxnLst/>
          <a:rect l="0" t="0" r="0" b="0"/>
          <a:pathLst>
            <a:path>
              <a:moveTo>
                <a:pt x="0" y="21665"/>
              </a:moveTo>
              <a:lnTo>
                <a:pt x="1334303" y="2166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o-RO" sz="500" kern="1200"/>
        </a:p>
      </dsp:txBody>
      <dsp:txXfrm rot="359196">
        <a:off x="7485710" y="2683468"/>
        <a:ext cx="66715" cy="66715"/>
      </dsp:txXfrm>
    </dsp:sp>
    <dsp:sp modelId="{71B27B4D-2775-4C89-99F9-C8A7C6DA130A}">
      <dsp:nvSpPr>
        <dsp:cNvPr id="0" name=""/>
        <dsp:cNvSpPr/>
      </dsp:nvSpPr>
      <dsp:spPr>
        <a:xfrm>
          <a:off x="8182581" y="1902501"/>
          <a:ext cx="3535626" cy="1767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o-RO" sz="2100" b="1" kern="1200" dirty="0">
              <a:solidFill>
                <a:schemeClr val="tx1"/>
              </a:solidFill>
            </a:rPr>
            <a:t>cifra de afaceri neta: 32.000.000 lei</a:t>
          </a:r>
          <a:r>
            <a:rPr lang="en-US" sz="2100" b="1" kern="1200" dirty="0">
              <a:solidFill>
                <a:schemeClr val="tx1"/>
              </a:solidFill>
            </a:rPr>
            <a:t> (7,300,000 euro)</a:t>
          </a:r>
          <a:endParaRPr lang="ro-RO" sz="2100" b="1" kern="1200" dirty="0">
            <a:solidFill>
              <a:schemeClr val="tx1"/>
            </a:solidFill>
          </a:endParaRPr>
        </a:p>
      </dsp:txBody>
      <dsp:txXfrm>
        <a:off x="8182581" y="1902501"/>
        <a:ext cx="3535626" cy="1767813"/>
      </dsp:txXfrm>
    </dsp:sp>
    <dsp:sp modelId="{216A006D-92C9-4D8A-95D3-194CCD089594}">
      <dsp:nvSpPr>
        <dsp:cNvPr id="0" name=""/>
        <dsp:cNvSpPr/>
      </dsp:nvSpPr>
      <dsp:spPr>
        <a:xfrm rot="3535952">
          <a:off x="6188461" y="3806284"/>
          <a:ext cx="2756851" cy="43330"/>
        </a:xfrm>
        <a:custGeom>
          <a:avLst/>
          <a:gdLst/>
          <a:ahLst/>
          <a:cxnLst/>
          <a:rect l="0" t="0" r="0" b="0"/>
          <a:pathLst>
            <a:path>
              <a:moveTo>
                <a:pt x="0" y="21665"/>
              </a:moveTo>
              <a:lnTo>
                <a:pt x="2756851" y="2166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o-RO" sz="900" kern="1200"/>
        </a:p>
      </dsp:txBody>
      <dsp:txXfrm rot="3535952">
        <a:off x="7497965" y="3759028"/>
        <a:ext cx="137842" cy="137842"/>
      </dsp:txXfrm>
    </dsp:sp>
    <dsp:sp modelId="{1F92C1A3-2986-4FCA-9E63-55EFA91DF0F7}">
      <dsp:nvSpPr>
        <dsp:cNvPr id="0" name=""/>
        <dsp:cNvSpPr/>
      </dsp:nvSpPr>
      <dsp:spPr>
        <a:xfrm>
          <a:off x="8278219" y="4124748"/>
          <a:ext cx="3535626" cy="1767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o-RO" sz="2100" b="1" kern="1200" dirty="0">
              <a:solidFill>
                <a:schemeClr val="tx1"/>
              </a:solidFill>
            </a:rPr>
            <a:t>numarul mediu de salariati: 50</a:t>
          </a:r>
        </a:p>
      </dsp:txBody>
      <dsp:txXfrm>
        <a:off x="8278219" y="4124748"/>
        <a:ext cx="3535626" cy="1767813"/>
      </dsp:txXfrm>
    </dsp:sp>
    <dsp:sp modelId="{C23D7B47-7901-4CC4-A42E-A8C38B86AC42}">
      <dsp:nvSpPr>
        <dsp:cNvPr id="0" name=""/>
        <dsp:cNvSpPr/>
      </dsp:nvSpPr>
      <dsp:spPr>
        <a:xfrm rot="2376134">
          <a:off x="1717739" y="5174961"/>
          <a:ext cx="1835524" cy="43330"/>
        </a:xfrm>
        <a:custGeom>
          <a:avLst/>
          <a:gdLst/>
          <a:ahLst/>
          <a:cxnLst/>
          <a:rect l="0" t="0" r="0" b="0"/>
          <a:pathLst>
            <a:path>
              <a:moveTo>
                <a:pt x="0" y="21665"/>
              </a:moveTo>
              <a:lnTo>
                <a:pt x="1835524" y="216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o-RO" sz="600" kern="1200"/>
        </a:p>
      </dsp:txBody>
      <dsp:txXfrm rot="2376134">
        <a:off x="2589613" y="5150738"/>
        <a:ext cx="91776" cy="91776"/>
      </dsp:txXfrm>
    </dsp:sp>
    <dsp:sp modelId="{44255369-C900-4A7D-B79B-5F990401B44C}">
      <dsp:nvSpPr>
        <dsp:cNvPr id="0" name=""/>
        <dsp:cNvSpPr/>
      </dsp:nvSpPr>
      <dsp:spPr>
        <a:xfrm>
          <a:off x="3342627" y="4554945"/>
          <a:ext cx="3535626" cy="245342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o-RO" sz="2100" b="1" kern="1200" dirty="0">
              <a:solidFill>
                <a:schemeClr val="tx1"/>
              </a:solidFill>
            </a:rPr>
            <a:t>entitatilor mijlocii si mari, precum si ale societatilor/companiilor nationale, societatilor cu capital integral sau majoritar de stat si regiilor autonome</a:t>
          </a:r>
        </a:p>
      </dsp:txBody>
      <dsp:txXfrm>
        <a:off x="3342627" y="4554945"/>
        <a:ext cx="3535626" cy="245342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FB0585-F740-4861-A675-EC7BC90613C3}">
      <dsp:nvSpPr>
        <dsp:cNvPr id="0" name=""/>
        <dsp:cNvSpPr/>
      </dsp:nvSpPr>
      <dsp:spPr>
        <a:xfrm>
          <a:off x="0" y="422683"/>
          <a:ext cx="40957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lvl="0" algn="r" defTabSz="1778000">
            <a:lnSpc>
              <a:spcPct val="90000"/>
            </a:lnSpc>
            <a:spcBef>
              <a:spcPct val="0"/>
            </a:spcBef>
            <a:spcAft>
              <a:spcPct val="35000"/>
            </a:spcAft>
          </a:pPr>
          <a:r>
            <a:rPr lang="ro-RO" sz="4000" b="1" kern="1200" dirty="0"/>
            <a:t>Integritate </a:t>
          </a:r>
          <a:endParaRPr lang="ro-RO" sz="4000" kern="1200" dirty="0"/>
        </a:p>
      </dsp:txBody>
      <dsp:txXfrm>
        <a:off x="0" y="422683"/>
        <a:ext cx="4095750" cy="1287000"/>
      </dsp:txXfrm>
    </dsp:sp>
    <dsp:sp modelId="{F5E356A6-0EBE-470D-A285-AC34E088FE82}">
      <dsp:nvSpPr>
        <dsp:cNvPr id="0" name=""/>
        <dsp:cNvSpPr/>
      </dsp:nvSpPr>
      <dsp:spPr>
        <a:xfrm>
          <a:off x="4095749" y="422683"/>
          <a:ext cx="819150" cy="1287000"/>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7D3AC2-98FF-42CE-AFF9-FAEC57B1A387}">
      <dsp:nvSpPr>
        <dsp:cNvPr id="0" name=""/>
        <dsp:cNvSpPr/>
      </dsp:nvSpPr>
      <dsp:spPr>
        <a:xfrm>
          <a:off x="5242559" y="422683"/>
          <a:ext cx="11140440" cy="12870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o-RO" sz="1800" kern="1200" dirty="0"/>
            <a:t>trebuie să fie sincer şi onest în toate relaţiile profesionale şi de afaceri</a:t>
          </a:r>
        </a:p>
      </dsp:txBody>
      <dsp:txXfrm>
        <a:off x="5242559" y="422683"/>
        <a:ext cx="11140440" cy="1287000"/>
      </dsp:txXfrm>
    </dsp:sp>
    <dsp:sp modelId="{298F77D1-2227-4B56-BB4D-A1086DE3A35D}">
      <dsp:nvSpPr>
        <dsp:cNvPr id="0" name=""/>
        <dsp:cNvSpPr/>
      </dsp:nvSpPr>
      <dsp:spPr>
        <a:xfrm>
          <a:off x="0" y="1943684"/>
          <a:ext cx="40957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lvl="0" algn="r" defTabSz="1778000">
            <a:lnSpc>
              <a:spcPct val="90000"/>
            </a:lnSpc>
            <a:spcBef>
              <a:spcPct val="0"/>
            </a:spcBef>
            <a:spcAft>
              <a:spcPct val="35000"/>
            </a:spcAft>
          </a:pPr>
          <a:r>
            <a:rPr lang="ro-RO" sz="4000" b="1" kern="1200" dirty="0"/>
            <a:t>Obiectivitate </a:t>
          </a:r>
          <a:endParaRPr lang="ro-RO" sz="4000" kern="1200" dirty="0"/>
        </a:p>
      </dsp:txBody>
      <dsp:txXfrm>
        <a:off x="0" y="1943684"/>
        <a:ext cx="4095750" cy="1287000"/>
      </dsp:txXfrm>
    </dsp:sp>
    <dsp:sp modelId="{6BCA86CC-D42B-4FBD-A158-54D4D5439406}">
      <dsp:nvSpPr>
        <dsp:cNvPr id="0" name=""/>
        <dsp:cNvSpPr/>
      </dsp:nvSpPr>
      <dsp:spPr>
        <a:xfrm>
          <a:off x="4095749" y="1943684"/>
          <a:ext cx="819150" cy="1287000"/>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345A3-3999-47B9-A88F-9D23751DD107}">
      <dsp:nvSpPr>
        <dsp:cNvPr id="0" name=""/>
        <dsp:cNvSpPr/>
      </dsp:nvSpPr>
      <dsp:spPr>
        <a:xfrm>
          <a:off x="5242559" y="1943684"/>
          <a:ext cx="11140440" cy="1287000"/>
        </a:xfrm>
        <a:prstGeom prst="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o-RO" sz="1800" kern="1200" dirty="0"/>
            <a:t>trebuie să fie imparţial, să nu se afle în conflict de interese sau sub influenţe nedorite ale altor părţi, care să prevaleze asupra raţionamentului profesional sau de afaceri</a:t>
          </a:r>
        </a:p>
      </dsp:txBody>
      <dsp:txXfrm>
        <a:off x="5242559" y="1943684"/>
        <a:ext cx="11140440" cy="1287000"/>
      </dsp:txXfrm>
    </dsp:sp>
    <dsp:sp modelId="{7F4AFAF8-27A1-4614-8EAE-2827CAEEF76C}">
      <dsp:nvSpPr>
        <dsp:cNvPr id="0" name=""/>
        <dsp:cNvSpPr/>
      </dsp:nvSpPr>
      <dsp:spPr>
        <a:xfrm>
          <a:off x="0" y="3464684"/>
          <a:ext cx="4095750" cy="172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lvl="0" algn="r" defTabSz="1600200">
            <a:lnSpc>
              <a:spcPct val="90000"/>
            </a:lnSpc>
            <a:spcBef>
              <a:spcPct val="0"/>
            </a:spcBef>
            <a:spcAft>
              <a:spcPct val="35000"/>
            </a:spcAft>
          </a:pPr>
          <a:r>
            <a:rPr lang="ro-RO" sz="3600" b="1" kern="1200" dirty="0"/>
            <a:t>Competenţa profesională şi atenţia cuvenită</a:t>
          </a:r>
          <a:r>
            <a:rPr lang="ro-RO" sz="3600" kern="1200" dirty="0"/>
            <a:t> </a:t>
          </a:r>
        </a:p>
      </dsp:txBody>
      <dsp:txXfrm>
        <a:off x="0" y="3464684"/>
        <a:ext cx="4095750" cy="1729406"/>
      </dsp:txXfrm>
    </dsp:sp>
    <dsp:sp modelId="{40A733EE-D0AC-47E8-90F8-353B886252E4}">
      <dsp:nvSpPr>
        <dsp:cNvPr id="0" name=""/>
        <dsp:cNvSpPr/>
      </dsp:nvSpPr>
      <dsp:spPr>
        <a:xfrm>
          <a:off x="4095749" y="3464684"/>
          <a:ext cx="819150" cy="1729406"/>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D9D3A-C048-4590-B0FA-F62B2C9024E1}">
      <dsp:nvSpPr>
        <dsp:cNvPr id="0" name=""/>
        <dsp:cNvSpPr/>
      </dsp:nvSpPr>
      <dsp:spPr>
        <a:xfrm>
          <a:off x="5242559" y="3464684"/>
          <a:ext cx="11140440" cy="1729406"/>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o-RO" sz="1800" kern="1200" dirty="0"/>
            <a:t>trebuie să își menţină cunoştinţele şi aptitudinile pentru a se asigura că un client primeşte servicii profesionale competente, bazate pe ultimele evoluţii din practică, legislaţie şi tehnică și acţionează în conformitate cu standardele tehnice şi profesionale aplicabile</a:t>
          </a:r>
        </a:p>
      </dsp:txBody>
      <dsp:txXfrm>
        <a:off x="5242559" y="3464684"/>
        <a:ext cx="11140440" cy="1729406"/>
      </dsp:txXfrm>
    </dsp:sp>
    <dsp:sp modelId="{821072F2-30B0-40F3-9F72-C47EFBD4B6B5}">
      <dsp:nvSpPr>
        <dsp:cNvPr id="0" name=""/>
        <dsp:cNvSpPr/>
      </dsp:nvSpPr>
      <dsp:spPr>
        <a:xfrm>
          <a:off x="0" y="5428090"/>
          <a:ext cx="40957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lvl="0" algn="r" defTabSz="1600200">
            <a:lnSpc>
              <a:spcPct val="90000"/>
            </a:lnSpc>
            <a:spcBef>
              <a:spcPct val="0"/>
            </a:spcBef>
            <a:spcAft>
              <a:spcPct val="35000"/>
            </a:spcAft>
          </a:pPr>
          <a:r>
            <a:rPr lang="ro-RO" sz="3600" b="1" kern="1200" dirty="0"/>
            <a:t>Confidenţialitate</a:t>
          </a:r>
          <a:r>
            <a:rPr lang="ro-RO" sz="3600" kern="1200" dirty="0"/>
            <a:t> </a:t>
          </a:r>
        </a:p>
      </dsp:txBody>
      <dsp:txXfrm>
        <a:off x="0" y="5428090"/>
        <a:ext cx="4095750" cy="1287000"/>
      </dsp:txXfrm>
    </dsp:sp>
    <dsp:sp modelId="{24A5ECA5-1C2F-4C86-A10D-8BACD3B236D4}">
      <dsp:nvSpPr>
        <dsp:cNvPr id="0" name=""/>
        <dsp:cNvSpPr/>
      </dsp:nvSpPr>
      <dsp:spPr>
        <a:xfrm>
          <a:off x="4095749" y="5428090"/>
          <a:ext cx="819150" cy="1287000"/>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89468-EB10-440A-AE69-97109CC7D216}">
      <dsp:nvSpPr>
        <dsp:cNvPr id="0" name=""/>
        <dsp:cNvSpPr/>
      </dsp:nvSpPr>
      <dsp:spPr>
        <a:xfrm>
          <a:off x="5242559" y="5428090"/>
          <a:ext cx="11140440" cy="1287000"/>
        </a:xfrm>
        <a:prstGeom prst="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o-RO" sz="1800" kern="1200" dirty="0"/>
            <a:t>trebuie să respecte confidenţialitatea informaţiilor </a:t>
          </a:r>
          <a:r>
            <a:rPr lang="en-US" sz="1800" kern="1200" dirty="0"/>
            <a:t>prim</a:t>
          </a:r>
          <a:r>
            <a:rPr lang="ro-RO" sz="1800" kern="1200" dirty="0"/>
            <a:t>ite ca urmare a relaţiilor profesionale şi de afaceri</a:t>
          </a:r>
          <a:r>
            <a:rPr lang="en-US" sz="1800" kern="1200" dirty="0"/>
            <a:t>, </a:t>
          </a:r>
          <a:r>
            <a:rPr lang="ro-RO" sz="1800" kern="1200" dirty="0"/>
            <a:t>nu trebuie să divulge astfel de informaţii către terț</a:t>
          </a:r>
          <a:r>
            <a:rPr lang="en-US" sz="1800" kern="1200" dirty="0" err="1"/>
            <a:t>i</a:t>
          </a:r>
          <a:r>
            <a:rPr lang="ro-RO" sz="1800" kern="1200" dirty="0"/>
            <a:t> fără o autorizare adecvată, cu excepţia cazului în care există un drept sau o obligaţie legală</a:t>
          </a:r>
          <a:r>
            <a:rPr lang="en-US" sz="1800" kern="1200" dirty="0"/>
            <a:t>/</a:t>
          </a:r>
          <a:r>
            <a:rPr lang="ro-RO" sz="1800" kern="1200" dirty="0"/>
            <a:t>profesională de a dezvălui aceste informaţii, şi nici să folosească aceste informaţii în avantajul său personal</a:t>
          </a:r>
        </a:p>
      </dsp:txBody>
      <dsp:txXfrm>
        <a:off x="5242559" y="5428090"/>
        <a:ext cx="11140440" cy="1287000"/>
      </dsp:txXfrm>
    </dsp:sp>
    <dsp:sp modelId="{0C43E365-AE07-45A0-8FFF-BD85F86D7CC2}">
      <dsp:nvSpPr>
        <dsp:cNvPr id="0" name=""/>
        <dsp:cNvSpPr/>
      </dsp:nvSpPr>
      <dsp:spPr>
        <a:xfrm>
          <a:off x="0" y="6949090"/>
          <a:ext cx="4095750"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lvl="0" algn="r" defTabSz="1778000">
            <a:lnSpc>
              <a:spcPct val="90000"/>
            </a:lnSpc>
            <a:spcBef>
              <a:spcPct val="0"/>
            </a:spcBef>
            <a:spcAft>
              <a:spcPct val="35000"/>
            </a:spcAft>
          </a:pPr>
          <a:r>
            <a:rPr lang="ro-RO" sz="4000" b="1" kern="1200" dirty="0"/>
            <a:t>Conduita profesionala</a:t>
          </a:r>
          <a:r>
            <a:rPr lang="ro-RO" sz="4000" kern="1200" dirty="0"/>
            <a:t> </a:t>
          </a:r>
        </a:p>
      </dsp:txBody>
      <dsp:txXfrm>
        <a:off x="0" y="6949090"/>
        <a:ext cx="4095750" cy="1327218"/>
      </dsp:txXfrm>
    </dsp:sp>
    <dsp:sp modelId="{EC9AB0EF-93C5-46D6-A5F3-D14DA490E8C9}">
      <dsp:nvSpPr>
        <dsp:cNvPr id="0" name=""/>
        <dsp:cNvSpPr/>
      </dsp:nvSpPr>
      <dsp:spPr>
        <a:xfrm>
          <a:off x="4095749" y="6949090"/>
          <a:ext cx="819150" cy="1327218"/>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78496E-EEC6-40B3-825B-03EF2D9F247C}">
      <dsp:nvSpPr>
        <dsp:cNvPr id="0" name=""/>
        <dsp:cNvSpPr/>
      </dsp:nvSpPr>
      <dsp:spPr>
        <a:xfrm>
          <a:off x="5242559" y="6949090"/>
          <a:ext cx="11140440" cy="1327218"/>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o-RO" sz="1800" kern="1200" dirty="0"/>
            <a:t>trebuie să respecte legile şi reglementările relevante şi să evite orice acţiune care discreditează profesia</a:t>
          </a:r>
        </a:p>
      </dsp:txBody>
      <dsp:txXfrm>
        <a:off x="5242559" y="6949090"/>
        <a:ext cx="11140440" cy="132721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EE42C8-757F-4DC4-8DB1-964914469FDD}">
      <dsp:nvSpPr>
        <dsp:cNvPr id="0" name=""/>
        <dsp:cNvSpPr/>
      </dsp:nvSpPr>
      <dsp:spPr>
        <a:xfrm rot="5400000">
          <a:off x="1100436" y="1917424"/>
          <a:ext cx="1698672" cy="193387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88630-EE6F-4B36-B118-B6CC57D7C6CD}">
      <dsp:nvSpPr>
        <dsp:cNvPr id="0" name=""/>
        <dsp:cNvSpPr/>
      </dsp:nvSpPr>
      <dsp:spPr>
        <a:xfrm>
          <a:off x="650391" y="0"/>
          <a:ext cx="2859564" cy="2001602"/>
        </a:xfrm>
        <a:prstGeom prst="roundRect">
          <a:avLst>
            <a:gd name="adj" fmla="val 1667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a:solidFill>
                <a:schemeClr val="tx1"/>
              </a:solidFill>
            </a:rPr>
            <a:t>Identificarea amenințărilor la adresa independenței;</a:t>
          </a:r>
          <a:endParaRPr lang="en-GB" sz="2000" kern="1200" dirty="0">
            <a:solidFill>
              <a:schemeClr val="tx1"/>
            </a:solidFill>
          </a:endParaRPr>
        </a:p>
      </dsp:txBody>
      <dsp:txXfrm>
        <a:off x="650391" y="0"/>
        <a:ext cx="2859564" cy="2001602"/>
      </dsp:txXfrm>
    </dsp:sp>
    <dsp:sp modelId="{23DE47AA-5BB2-4D39-BA5E-7241D14FEA5C}">
      <dsp:nvSpPr>
        <dsp:cNvPr id="0" name=""/>
        <dsp:cNvSpPr/>
      </dsp:nvSpPr>
      <dsp:spPr>
        <a:xfrm>
          <a:off x="3509956" y="225310"/>
          <a:ext cx="2079775" cy="1617783"/>
        </a:xfrm>
        <a:prstGeom prst="rect">
          <a:avLst/>
        </a:prstGeom>
        <a:noFill/>
        <a:ln>
          <a:noFill/>
        </a:ln>
        <a:effectLst/>
      </dsp:spPr>
      <dsp:style>
        <a:lnRef idx="0">
          <a:scrgbClr r="0" g="0" b="0"/>
        </a:lnRef>
        <a:fillRef idx="0">
          <a:scrgbClr r="0" g="0" b="0"/>
        </a:fillRef>
        <a:effectRef idx="0">
          <a:scrgbClr r="0" g="0" b="0"/>
        </a:effectRef>
        <a:fontRef idx="minor"/>
      </dsp:style>
    </dsp:sp>
    <dsp:sp modelId="{21C56336-5298-49FC-8B37-A6440A8A3169}">
      <dsp:nvSpPr>
        <dsp:cNvPr id="0" name=""/>
        <dsp:cNvSpPr/>
      </dsp:nvSpPr>
      <dsp:spPr>
        <a:xfrm rot="5400000">
          <a:off x="3471319" y="4165884"/>
          <a:ext cx="1698672" cy="193387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0A249B-2D65-48D4-8E03-E6BD76E1CDB5}">
      <dsp:nvSpPr>
        <dsp:cNvPr id="0" name=""/>
        <dsp:cNvSpPr/>
      </dsp:nvSpPr>
      <dsp:spPr>
        <a:xfrm>
          <a:off x="2995881" y="2282871"/>
          <a:ext cx="2859564" cy="2001602"/>
        </a:xfrm>
        <a:prstGeom prst="roundRect">
          <a:avLst>
            <a:gd name="adj" fmla="val 1667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a:solidFill>
                <a:schemeClr val="tx1"/>
              </a:solidFill>
            </a:rPr>
            <a:t>Evaluarea </a:t>
          </a:r>
          <a:r>
            <a:rPr lang="ro-RO" sz="2000" kern="1200" dirty="0" err="1">
              <a:solidFill>
                <a:schemeClr val="tx1"/>
              </a:solidFill>
            </a:rPr>
            <a:t>importanţei</a:t>
          </a:r>
          <a:r>
            <a:rPr lang="ro-RO" sz="2000" kern="1200" dirty="0">
              <a:solidFill>
                <a:schemeClr val="tx1"/>
              </a:solidFill>
            </a:rPr>
            <a:t> amenințărilor identificate; </a:t>
          </a:r>
          <a:r>
            <a:rPr lang="ro-RO" sz="2000" kern="1200" dirty="0" err="1">
              <a:solidFill>
                <a:schemeClr val="tx1"/>
              </a:solidFill>
            </a:rPr>
            <a:t>şi</a:t>
          </a:r>
          <a:endParaRPr lang="en-GB" sz="2000" kern="1200" dirty="0">
            <a:solidFill>
              <a:schemeClr val="tx1"/>
            </a:solidFill>
          </a:endParaRPr>
        </a:p>
      </dsp:txBody>
      <dsp:txXfrm>
        <a:off x="2995881" y="2282871"/>
        <a:ext cx="2859564" cy="2001602"/>
      </dsp:txXfrm>
    </dsp:sp>
    <dsp:sp modelId="{C399C3A9-D163-4620-9C4C-1A1D895B7234}">
      <dsp:nvSpPr>
        <dsp:cNvPr id="0" name=""/>
        <dsp:cNvSpPr/>
      </dsp:nvSpPr>
      <dsp:spPr>
        <a:xfrm>
          <a:off x="5880839" y="2473770"/>
          <a:ext cx="2079775" cy="1617783"/>
        </a:xfrm>
        <a:prstGeom prst="rect">
          <a:avLst/>
        </a:prstGeom>
        <a:noFill/>
        <a:ln>
          <a:noFill/>
        </a:ln>
        <a:effectLst/>
      </dsp:spPr>
      <dsp:style>
        <a:lnRef idx="0">
          <a:scrgbClr r="0" g="0" b="0"/>
        </a:lnRef>
        <a:fillRef idx="0">
          <a:scrgbClr r="0" g="0" b="0"/>
        </a:fillRef>
        <a:effectRef idx="0">
          <a:scrgbClr r="0" g="0" b="0"/>
        </a:effectRef>
        <a:fontRef idx="minor"/>
      </dsp:style>
    </dsp:sp>
    <dsp:sp modelId="{0E9D926C-5B3C-46C9-809C-524BECDAAE30}">
      <dsp:nvSpPr>
        <dsp:cNvPr id="0" name=""/>
        <dsp:cNvSpPr/>
      </dsp:nvSpPr>
      <dsp:spPr>
        <a:xfrm>
          <a:off x="5392157" y="4531332"/>
          <a:ext cx="4139677" cy="2816655"/>
        </a:xfrm>
        <a:prstGeom prst="roundRect">
          <a:avLst>
            <a:gd name="adj" fmla="val 1667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a:solidFill>
                <a:schemeClr val="tx1"/>
              </a:solidFill>
            </a:rPr>
            <a:t>Aplicarea măsurilor de protecție, atunci când este necesar, pentru a le elimina sau pentru a le reduce la un nivel acceptabil.</a:t>
          </a:r>
          <a:endParaRPr lang="en-GB" sz="2000" kern="1200" dirty="0">
            <a:solidFill>
              <a:schemeClr val="tx1"/>
            </a:solidFill>
          </a:endParaRPr>
        </a:p>
      </dsp:txBody>
      <dsp:txXfrm>
        <a:off x="5392157" y="4531332"/>
        <a:ext cx="4139677" cy="281665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1D32AE-11B4-4636-A2A4-03DBF65C1C39}">
      <dsp:nvSpPr>
        <dsp:cNvPr id="0" name=""/>
        <dsp:cNvSpPr/>
      </dsp:nvSpPr>
      <dsp:spPr>
        <a:xfrm>
          <a:off x="0" y="1061948"/>
          <a:ext cx="16154400" cy="129285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a:t>Ameninţarea generată de interesul propriu</a:t>
          </a:r>
          <a:r>
            <a:rPr lang="ro-RO" sz="1800" kern="1200" dirty="0"/>
            <a:t> - ameninţarea conform căreia interesul financiar sau alt gen de interes va influența într-un mod inadecvat raționamentul sau conduita auditorului</a:t>
          </a:r>
          <a:r>
            <a:rPr lang="en-US" sz="1800" kern="1200" dirty="0"/>
            <a:t>/</a:t>
          </a:r>
          <a:r>
            <a:rPr lang="en-US" sz="1800" kern="1200" dirty="0" err="1"/>
            <a:t>practicianului</a:t>
          </a:r>
          <a:r>
            <a:rPr lang="ro-RO" sz="1800" kern="1200" dirty="0"/>
            <a:t>. De exemplu, dacă onorariile încasate de la un client sunt de 30% în fiecare an, se consideră că ameninţarea apărută este cea de interes propriu.</a:t>
          </a:r>
          <a:endParaRPr lang="en-US" sz="1800" kern="1200" dirty="0"/>
        </a:p>
      </dsp:txBody>
      <dsp:txXfrm>
        <a:off x="0" y="1061948"/>
        <a:ext cx="16154400" cy="1292850"/>
      </dsp:txXfrm>
    </dsp:sp>
    <dsp:sp modelId="{3BF89516-E394-4A14-B343-4F6B2E0A0BA6}">
      <dsp:nvSpPr>
        <dsp:cNvPr id="0" name=""/>
        <dsp:cNvSpPr/>
      </dsp:nvSpPr>
      <dsp:spPr>
        <a:xfrm>
          <a:off x="0" y="2541998"/>
          <a:ext cx="16154400" cy="129285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a:t>Amenințarea generată de auto-revizuire</a:t>
          </a:r>
          <a:r>
            <a:rPr lang="ro-RO" sz="1800" kern="1200" dirty="0"/>
            <a:t> - amenințarea conform căreia un auditor</a:t>
          </a:r>
          <a:r>
            <a:rPr lang="en-US" sz="1800" kern="1200" dirty="0"/>
            <a:t>/</a:t>
          </a:r>
          <a:r>
            <a:rPr lang="en-US" sz="1800" kern="1200" dirty="0" err="1"/>
            <a:t>practician</a:t>
          </a:r>
          <a:r>
            <a:rPr lang="ro-RO" sz="1800" kern="1200" dirty="0"/>
            <a:t> nu evaluează în mod adecvat rezultatele unui raționament precedent sau ale unui serviciu efectuat de auditoru</a:t>
          </a:r>
          <a:r>
            <a:rPr lang="en-US" sz="1800" kern="1200" dirty="0"/>
            <a:t>/</a:t>
          </a:r>
          <a:r>
            <a:rPr lang="en-US" sz="1800" kern="1200" dirty="0" err="1"/>
            <a:t>practicianul</a:t>
          </a:r>
          <a:r>
            <a:rPr lang="ro-RO" sz="1800" kern="1200" dirty="0"/>
            <a:t>l sau de către altă persoană din cadrul firmei auditorului</a:t>
          </a:r>
          <a:r>
            <a:rPr lang="en-US" sz="1800" kern="1200" dirty="0"/>
            <a:t>/</a:t>
          </a:r>
          <a:r>
            <a:rPr lang="en-US" sz="1800" kern="1200" dirty="0" err="1"/>
            <a:t>practicianului</a:t>
          </a:r>
          <a:r>
            <a:rPr lang="ro-RO" sz="1800" kern="1200" dirty="0"/>
            <a:t>, evaluare pe baza căreia va dezvolta un raționament ca parte integrantă din procesul de furnizare a unui serviciu curent. De exemplu, dacă</a:t>
          </a:r>
          <a:r>
            <a:rPr lang="en-US" sz="1800" kern="1200" dirty="0"/>
            <a:t> un</a:t>
          </a:r>
          <a:r>
            <a:rPr lang="ro-RO" sz="1800" kern="1200" dirty="0"/>
            <a:t> auditor</a:t>
          </a:r>
          <a:r>
            <a:rPr lang="en-US" sz="1800" kern="1200" dirty="0"/>
            <a:t>/</a:t>
          </a:r>
          <a:r>
            <a:rPr lang="en-US" sz="1800" kern="1200" dirty="0" err="1"/>
            <a:t>profesionist</a:t>
          </a:r>
          <a:r>
            <a:rPr lang="en-US" sz="1800" kern="1200" dirty="0"/>
            <a:t> </a:t>
          </a:r>
          <a:r>
            <a:rPr lang="ro-RO" sz="1800" kern="1200" dirty="0"/>
            <a:t>a acordat clientului servicii de evaluare a bunurilor imobile la finalul anului, se consideră că ameninţarea apărută este cea de auto-revizuire.</a:t>
          </a:r>
          <a:endParaRPr lang="en-US" sz="1800" kern="1200" dirty="0"/>
        </a:p>
      </dsp:txBody>
      <dsp:txXfrm>
        <a:off x="0" y="2541998"/>
        <a:ext cx="16154400" cy="1292850"/>
      </dsp:txXfrm>
    </dsp:sp>
    <dsp:sp modelId="{D9E8B3E5-9EF6-441C-BBA5-EF63D9497088}">
      <dsp:nvSpPr>
        <dsp:cNvPr id="0" name=""/>
        <dsp:cNvSpPr/>
      </dsp:nvSpPr>
      <dsp:spPr>
        <a:xfrm>
          <a:off x="0" y="4022048"/>
          <a:ext cx="16154400" cy="129285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a:t>Ameninţarea generată de reprezentare</a:t>
          </a:r>
          <a:r>
            <a:rPr lang="ro-RO" sz="1800" kern="1200" dirty="0"/>
            <a:t> – amenințarea care constă în faptul că un auditor</a:t>
          </a:r>
          <a:r>
            <a:rPr lang="en-US" sz="1800" kern="1200" dirty="0"/>
            <a:t>/</a:t>
          </a:r>
          <a:r>
            <a:rPr lang="en-US" sz="1800" kern="1200" dirty="0" err="1"/>
            <a:t>profesionist</a:t>
          </a:r>
          <a:r>
            <a:rPr lang="ro-RO" sz="1800" kern="1200" dirty="0"/>
            <a:t> va promova poziția unui client sau a unui angajator, astfel încât obiectivitatea auditorului este compromisă. De exemplu, un auditor</a:t>
          </a:r>
          <a:r>
            <a:rPr lang="en-US" sz="1800" kern="1200" dirty="0"/>
            <a:t>/</a:t>
          </a:r>
          <a:r>
            <a:rPr lang="en-US" sz="1800" kern="1200" dirty="0" err="1"/>
            <a:t>profesionist</a:t>
          </a:r>
          <a:r>
            <a:rPr lang="ro-RO" sz="1800" kern="1200" dirty="0"/>
            <a:t> nu poate reprezenta interesele clientului într-un proces de emisiune de noi acţiuni din cauza acestei ameninţări de reprezentare.</a:t>
          </a:r>
          <a:endParaRPr lang="en-US" sz="1800" kern="1200" dirty="0"/>
        </a:p>
      </dsp:txBody>
      <dsp:txXfrm>
        <a:off x="0" y="4022048"/>
        <a:ext cx="16154400" cy="1292850"/>
      </dsp:txXfrm>
    </dsp:sp>
    <dsp:sp modelId="{177341AB-42CB-4BAF-B613-6165853D463C}">
      <dsp:nvSpPr>
        <dsp:cNvPr id="0" name=""/>
        <dsp:cNvSpPr/>
      </dsp:nvSpPr>
      <dsp:spPr>
        <a:xfrm>
          <a:off x="0" y="5502098"/>
          <a:ext cx="16154400" cy="129285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a:t>Ameninţarea generată de familiaritate</a:t>
          </a:r>
          <a:r>
            <a:rPr lang="ro-RO" sz="1800" kern="1200" dirty="0"/>
            <a:t> – amenințarea creată de legăturile apropiate sau îndelungate cu angajatorul sau clientul, auditorul</a:t>
          </a:r>
          <a:r>
            <a:rPr lang="en-US" sz="1800" kern="1200" dirty="0"/>
            <a:t>/</a:t>
          </a:r>
          <a:r>
            <a:rPr lang="en-US" sz="1800" kern="1200" dirty="0" err="1"/>
            <a:t>profesionistul</a:t>
          </a:r>
          <a:r>
            <a:rPr lang="ro-RO" sz="1800" kern="1200" dirty="0"/>
            <a:t> fiind astfel simpatizant al intereselor acestora sau având tendința să accepte rezultatele muncii acestora. De exemplu, un auditor</a:t>
          </a:r>
          <a:r>
            <a:rPr lang="en-US" sz="1800" kern="1200" dirty="0"/>
            <a:t>/</a:t>
          </a:r>
          <a:r>
            <a:rPr lang="en-US" sz="1800" kern="1200" dirty="0" err="1"/>
            <a:t>profesionist</a:t>
          </a:r>
          <a:r>
            <a:rPr lang="ro-RO" sz="1800" kern="1200" dirty="0"/>
            <a:t> care este înrudit cu CFO-ul unei companii pe care o auditează se consideră că se află într- astfel de situaţie.</a:t>
          </a:r>
          <a:endParaRPr lang="en-US" sz="1800" kern="1200" dirty="0"/>
        </a:p>
      </dsp:txBody>
      <dsp:txXfrm>
        <a:off x="0" y="5502098"/>
        <a:ext cx="16154400" cy="1292850"/>
      </dsp:txXfrm>
    </dsp:sp>
    <dsp:sp modelId="{0DD18016-8081-4F6E-B75D-A5A83194DBCF}">
      <dsp:nvSpPr>
        <dsp:cNvPr id="0" name=""/>
        <dsp:cNvSpPr/>
      </dsp:nvSpPr>
      <dsp:spPr>
        <a:xfrm>
          <a:off x="0" y="6982148"/>
          <a:ext cx="16154400" cy="129285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a:t>Ameninţarea generată de intimidare</a:t>
          </a:r>
          <a:r>
            <a:rPr lang="ro-RO" sz="1800" kern="1200" dirty="0"/>
            <a:t> – amenințarea conform căreia un auditor</a:t>
          </a:r>
          <a:r>
            <a:rPr lang="en-US" sz="1800" kern="1200" dirty="0"/>
            <a:t>/</a:t>
          </a:r>
          <a:r>
            <a:rPr lang="en-US" sz="1800" kern="1200" dirty="0" err="1"/>
            <a:t>profesionist</a:t>
          </a:r>
          <a:r>
            <a:rPr lang="ro-RO" sz="1800" kern="1200" dirty="0"/>
            <a:t> poate fi împiedicat să acţioneze obiectiv datorită unor presiuni reale sau percepute, inclusiv din cauza încercărilor de exercitare a unei influențe nedorite asupra auditorului. De exemplu, neplata la timp a onorariilor şi acumularea unor sume mari poate pune auditorul într-o astfel de situaţie</a:t>
          </a:r>
          <a:r>
            <a:rPr lang="en-US" sz="1800" kern="1200" dirty="0"/>
            <a:t>.</a:t>
          </a:r>
        </a:p>
      </dsp:txBody>
      <dsp:txXfrm>
        <a:off x="0" y="6982148"/>
        <a:ext cx="16154400" cy="12928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9527C-B26C-6F7E-5515-F3A8072495A6}"/>
              </a:ext>
            </a:extLst>
          </p:cNvPr>
          <p:cNvSpPr>
            <a:spLocks noGrp="1"/>
          </p:cNvSpPr>
          <p:nvPr>
            <p:ph type="title"/>
          </p:nvPr>
        </p:nvSpPr>
        <p:spPr>
          <a:xfrm>
            <a:off x="457200" y="274638"/>
            <a:ext cx="17449800" cy="1143000"/>
          </a:xfrm>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xmlns="" id="{9C3AAD8A-D1A2-D284-F5A6-88F57B6599BE}"/>
              </a:ext>
            </a:extLst>
          </p:cNvPr>
          <p:cNvSpPr>
            <a:spLocks noGrp="1"/>
          </p:cNvSpPr>
          <p:nvPr>
            <p:ph type="dt" sz="half" idx="10"/>
          </p:nvPr>
        </p:nvSpPr>
        <p:spPr>
          <a:xfrm>
            <a:off x="1524000" y="9572769"/>
            <a:ext cx="2133600" cy="365125"/>
          </a:xfrm>
        </p:spPr>
        <p:txBody>
          <a:bodyPr/>
          <a:lstStyle/>
          <a:p>
            <a:fld id="{1D8BD707-D9CF-40AE-B4C6-C98DA3205C09}" type="datetimeFigureOut">
              <a:rPr lang="en-US" smtClean="0"/>
              <a:pPr/>
              <a:t>03/07/2025</a:t>
            </a:fld>
            <a:endParaRPr lang="en-US"/>
          </a:p>
        </p:txBody>
      </p:sp>
      <p:sp>
        <p:nvSpPr>
          <p:cNvPr id="4" name="Footer Placeholder 3">
            <a:extLst>
              <a:ext uri="{FF2B5EF4-FFF2-40B4-BE49-F238E27FC236}">
                <a16:creationId xmlns:a16="http://schemas.microsoft.com/office/drawing/2014/main" xmlns="" id="{F098C41B-C0F9-F7CC-B9AA-6F2A6A53DB01}"/>
              </a:ext>
            </a:extLst>
          </p:cNvPr>
          <p:cNvSpPr>
            <a:spLocks noGrp="1"/>
          </p:cNvSpPr>
          <p:nvPr>
            <p:ph type="ftr" sz="quarter" idx="11"/>
          </p:nvPr>
        </p:nvSpPr>
        <p:spPr>
          <a:xfrm>
            <a:off x="6400800" y="9606951"/>
            <a:ext cx="2895600" cy="365125"/>
          </a:xfrm>
        </p:spPr>
        <p:txBody>
          <a:bodyPr/>
          <a:lstStyle/>
          <a:p>
            <a:endParaRPr lang="en-US"/>
          </a:p>
        </p:txBody>
      </p:sp>
      <p:sp>
        <p:nvSpPr>
          <p:cNvPr id="5" name="Slide Number Placeholder 4">
            <a:extLst>
              <a:ext uri="{FF2B5EF4-FFF2-40B4-BE49-F238E27FC236}">
                <a16:creationId xmlns:a16="http://schemas.microsoft.com/office/drawing/2014/main" xmlns="" id="{B1857A4D-8FFF-CD3C-36D2-846DB138100C}"/>
              </a:ext>
            </a:extLst>
          </p:cNvPr>
          <p:cNvSpPr>
            <a:spLocks noGrp="1"/>
          </p:cNvSpPr>
          <p:nvPr>
            <p:ph type="sldNum" sz="quarter" idx="12"/>
          </p:nvPr>
        </p:nvSpPr>
        <p:spPr>
          <a:xfrm>
            <a:off x="12039600" y="9723477"/>
            <a:ext cx="2133600" cy="365125"/>
          </a:xfrm>
        </p:spPr>
        <p:txBody>
          <a:bodyPr/>
          <a:lstStyle/>
          <a:p>
            <a:fld id="{B6F15528-21DE-4FAA-801E-634DDDAF4B2B}" type="slidenum">
              <a:rPr lang="en-US" smtClean="0"/>
              <a:pPr/>
              <a:t>‹#›</a:t>
            </a:fld>
            <a:endParaRPr lang="en-US"/>
          </a:p>
        </p:txBody>
      </p:sp>
      <p:sp>
        <p:nvSpPr>
          <p:cNvPr id="6" name="Freeform 2">
            <a:extLst>
              <a:ext uri="{FF2B5EF4-FFF2-40B4-BE49-F238E27FC236}">
                <a16:creationId xmlns:a16="http://schemas.microsoft.com/office/drawing/2014/main" xmlns="" id="{B03C5D88-229C-02AA-263B-8207C2F1DDEF}"/>
              </a:ext>
            </a:extLst>
          </p:cNvPr>
          <p:cNvSpPr/>
          <p:nvPr userDrawn="1"/>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cstate="print"/>
            <a:stretch>
              <a:fillRect l="-63120" t="-43641" r="-63829" b="-54862"/>
            </a:stretch>
          </a:blipFill>
        </p:spPr>
        <p:txBody>
          <a:bodyPr/>
          <a:lstStyle/>
          <a:p>
            <a:endParaRPr lang="ro-RO"/>
          </a:p>
        </p:txBody>
      </p:sp>
      <p:sp>
        <p:nvSpPr>
          <p:cNvPr id="7" name="AutoShape 3">
            <a:extLst>
              <a:ext uri="{FF2B5EF4-FFF2-40B4-BE49-F238E27FC236}">
                <a16:creationId xmlns:a16="http://schemas.microsoft.com/office/drawing/2014/main" xmlns="" id="{F6179926-7D6E-E6E9-D444-AD21B6CAEA55}"/>
              </a:ext>
            </a:extLst>
          </p:cNvPr>
          <p:cNvSpPr/>
          <p:nvPr userDrawn="1"/>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xmlns="" id="{1B6F5C52-16BF-5618-59CF-3794B46C418E}"/>
              </a:ext>
            </a:extLst>
          </p:cNvPr>
          <p:cNvSpPr txBox="1"/>
          <p:nvPr userDrawn="1"/>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9" name="AutoShape 5">
            <a:extLst>
              <a:ext uri="{FF2B5EF4-FFF2-40B4-BE49-F238E27FC236}">
                <a16:creationId xmlns:a16="http://schemas.microsoft.com/office/drawing/2014/main" xmlns="" id="{22B3891F-2663-75F0-B347-CFA3BE7BEC18}"/>
              </a:ext>
            </a:extLst>
          </p:cNvPr>
          <p:cNvSpPr/>
          <p:nvPr userDrawn="1"/>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10" name="Text Placeholder 2">
            <a:extLst>
              <a:ext uri="{FF2B5EF4-FFF2-40B4-BE49-F238E27FC236}">
                <a16:creationId xmlns:a16="http://schemas.microsoft.com/office/drawing/2014/main" xmlns="" id="{78A49A2E-EF11-B3CE-FE75-8DADE2AA0112}"/>
              </a:ext>
            </a:extLst>
          </p:cNvPr>
          <p:cNvSpPr>
            <a:spLocks noGrp="1"/>
          </p:cNvSpPr>
          <p:nvPr>
            <p:ph idx="1"/>
          </p:nvPr>
        </p:nvSpPr>
        <p:spPr>
          <a:xfrm>
            <a:off x="457200" y="1600200"/>
            <a:ext cx="17449800" cy="7116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63620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5.xml"/><Relationship Id="rId7" Type="http://schemas.openxmlformats.org/officeDocument/2006/relationships/image" Target="../media/image12.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5.png"/><Relationship Id="rId4" Type="http://schemas.openxmlformats.org/officeDocument/2006/relationships/diagramQuickStyle" Target="../diagrams/quickStyle5.xml"/><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bvb.ro/infocont/infocont22/TRP_20220428202809_Raport-Anual-2021-Grup-TeraPlast-compressed.pdf" TargetMode="External"/><Relationship Id="rId3" Type="http://schemas.openxmlformats.org/officeDocument/2006/relationships/hyperlink" Target="https://bvb.ro/infocont/infocont22/TBM_20220429132031_Raport-Anual-RO-2021-inclusiv-Raport-Auditor.pdf" TargetMode="External"/><Relationship Id="rId7" Type="http://schemas.openxmlformats.org/officeDocument/2006/relationships/hyperlink" Target="https://bvb.ro/infocont/infocont25/ROCE_20250429153243_ROCE-Raport-anual-2024-RO.pdf" TargetMode="External"/><Relationship Id="rId2" Type="http://schemas.openxmlformats.org/officeDocument/2006/relationships/hyperlink" Target="https://m.bvb.ro/infocont/infocont25/EL_20250430192739_ELSA-RO-Raport-anual-2024-30apr2025.pdf" TargetMode="External"/><Relationship Id="rId1" Type="http://schemas.openxmlformats.org/officeDocument/2006/relationships/slideLayout" Target="../slideLayouts/slideLayout1.xml"/><Relationship Id="rId6" Type="http://schemas.openxmlformats.org/officeDocument/2006/relationships/hyperlink" Target="https://bvb.ro/infocont/infocont25/FP_20250430133631_FP-Audit-report-for-FP-31-Dec-2024---RO.pdf" TargetMode="External"/><Relationship Id="rId5" Type="http://schemas.openxmlformats.org/officeDocument/2006/relationships/hyperlink" Target="https://norofert.ro/wp-content/uploads/2021/03/NOROFERT-SA_31.12.2020_RAPORT-AUDIT.pdf" TargetMode="External"/><Relationship Id="rId4" Type="http://schemas.openxmlformats.org/officeDocument/2006/relationships/hyperlink" Target="https://m.bvb.ro/info/Raportari/BUCV/BUCV_20240425114851_Raport-anual-2023-BVB--IRIS.pdf" TargetMode="External"/><Relationship Id="rId9" Type="http://schemas.openxmlformats.org/officeDocument/2006/relationships/hyperlink" Target="https://bvb.ro/infocont/infocont24/H2O_20240430120503_H2O-RO-Raport-anual-2023.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ntibiotice.ro/wp-content/uploads/2021/02/Raportare-Sem.-I-2021.pdf" TargetMode="External"/><Relationship Id="rId2" Type="http://schemas.openxmlformats.org/officeDocument/2006/relationships/hyperlink" Target="https://www.antibiotice.ro/wp-content/uploads/2023/08/Raport-revizuire-iunie-2023-semnat.pdf" TargetMode="External"/><Relationship Id="rId1" Type="http://schemas.openxmlformats.org/officeDocument/2006/relationships/slideLayout" Target="../slideLayouts/slideLayout1.xml"/><Relationship Id="rId5" Type="http://schemas.openxmlformats.org/officeDocument/2006/relationships/hyperlink" Target="https://m.bvb.ro/infocont/infocont20/ALR_20200730175052_Alro-raport-auditor-ro.pdf" TargetMode="External"/><Relationship Id="rId4" Type="http://schemas.openxmlformats.org/officeDocument/2006/relationships/hyperlink" Target="https://bvb.ro/infocont/infocont22/ROCE_20220131072548_ROCE-Raport-curent-Auditor-S2-2021-108.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bvb.ro/infocont/infocont24/TGN_20240424130425_Raport-anual-2023.pdf" TargetMode="External"/><Relationship Id="rId2" Type="http://schemas.openxmlformats.org/officeDocument/2006/relationships/hyperlink" Target="https://www.digi-communications.ro/ro/see-file/DIGI_20240507083713_Raport-Anual-2023.pdf"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codetic-standardeinternationale.ro/wp-content/uploads/2020/01/Codul-etic-pentru-profesionistii-contabili.pdf"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ceccar.ro/ro/wp-content/uploads/2020/01/Ghid-privind-misiunile-de-compilare.pdf"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codetic-standardeinternationale.ro/wp-content/uploads/2021/05/ISQM-2-RO.pdf" TargetMode="External"/><Relationship Id="rId5" Type="http://schemas.openxmlformats.org/officeDocument/2006/relationships/hyperlink" Target="https://www.codetic-standardeinternationale.ro/wp-content/uploads/2021/05/ISQM-1-RO.pdf" TargetMode="External"/><Relationship Id="rId4" Type="http://schemas.openxmlformats.org/officeDocument/2006/relationships/hyperlink" Target="https://ceccar.ro/ro/wp-content/uploads/2020/09/IFAC-SMP-Guide-to-Review-Engagements_RO.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3260"/>
        </a:solidFill>
        <a:effectLst/>
      </p:bgPr>
    </p:bg>
    <p:spTree>
      <p:nvGrpSpPr>
        <p:cNvPr id="1" name=""/>
        <p:cNvGrpSpPr/>
        <p:nvPr/>
      </p:nvGrpSpPr>
      <p:grpSpPr>
        <a:xfrm>
          <a:off x="0" y="0"/>
          <a:ext cx="0" cy="0"/>
          <a:chOff x="0" y="0"/>
          <a:chExt cx="0" cy="0"/>
        </a:xfrm>
      </p:grpSpPr>
      <p:grpSp>
        <p:nvGrpSpPr>
          <p:cNvPr id="2" name="Group 2"/>
          <p:cNvGrpSpPr/>
          <p:nvPr/>
        </p:nvGrpSpPr>
        <p:grpSpPr>
          <a:xfrm>
            <a:off x="7101174" y="0"/>
            <a:ext cx="11186826" cy="10287000"/>
            <a:chOff x="0" y="0"/>
            <a:chExt cx="14915767" cy="13716000"/>
          </a:xfrm>
        </p:grpSpPr>
        <p:pic>
          <p:nvPicPr>
            <p:cNvPr id="3" name="Picture 3"/>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4"/>
          <p:cNvSpPr/>
          <p:nvPr/>
        </p:nvSpPr>
        <p:spPr>
          <a:xfrm rot="5400000">
            <a:off x="219437" y="4172876"/>
            <a:ext cx="12660309" cy="1941247"/>
          </a:xfrm>
          <a:custGeom>
            <a:avLst/>
            <a:gdLst/>
            <a:ahLst/>
            <a:cxnLst/>
            <a:rect l="l" t="t" r="r" b="b"/>
            <a:pathLst>
              <a:path w="12660309" h="1941247">
                <a:moveTo>
                  <a:pt x="0" y="0"/>
                </a:moveTo>
                <a:lnTo>
                  <a:pt x="12660308" y="0"/>
                </a:lnTo>
                <a:lnTo>
                  <a:pt x="12660308" y="1941248"/>
                </a:lnTo>
                <a:lnTo>
                  <a:pt x="0" y="1941248"/>
                </a:lnTo>
                <a:lnTo>
                  <a:pt x="0" y="0"/>
                </a:lnTo>
                <a:close/>
              </a:path>
            </a:pathLst>
          </a:custGeom>
          <a:blipFill>
            <a:blip r:embed="rId3" cstate="print"/>
            <a:stretch>
              <a:fillRect/>
            </a:stretch>
          </a:blipFill>
        </p:spPr>
        <p:txBody>
          <a:bodyPr/>
          <a:lstStyle/>
          <a:p>
            <a:endParaRPr lang="ro-RO"/>
          </a:p>
        </p:txBody>
      </p:sp>
      <p:sp>
        <p:nvSpPr>
          <p:cNvPr id="5" name="Freeform 5"/>
          <p:cNvSpPr/>
          <p:nvPr/>
        </p:nvSpPr>
        <p:spPr>
          <a:xfrm rot="-5400000" flipH="1" flipV="1">
            <a:off x="1263216" y="4449042"/>
            <a:ext cx="10287000" cy="1407967"/>
          </a:xfrm>
          <a:custGeom>
            <a:avLst/>
            <a:gdLst/>
            <a:ahLst/>
            <a:cxnLst/>
            <a:rect l="l" t="t" r="r" b="b"/>
            <a:pathLst>
              <a:path w="10287000" h="1407967">
                <a:moveTo>
                  <a:pt x="10287000" y="1407966"/>
                </a:moveTo>
                <a:lnTo>
                  <a:pt x="0" y="1407966"/>
                </a:lnTo>
                <a:lnTo>
                  <a:pt x="0" y="0"/>
                </a:lnTo>
                <a:lnTo>
                  <a:pt x="10287000" y="0"/>
                </a:lnTo>
                <a:lnTo>
                  <a:pt x="10287000" y="1407966"/>
                </a:lnTo>
                <a:close/>
              </a:path>
            </a:pathLst>
          </a:custGeom>
          <a:blipFill>
            <a:blip r:embed="rId4" cstate="print"/>
            <a:stretch>
              <a:fillRect t="-9363" b="-9363"/>
            </a:stretch>
          </a:blipFill>
        </p:spPr>
        <p:txBody>
          <a:bodyPr/>
          <a:lstStyle/>
          <a:p>
            <a:endParaRPr lang="ro-RO"/>
          </a:p>
        </p:txBody>
      </p:sp>
      <p:sp>
        <p:nvSpPr>
          <p:cNvPr id="6" name="AutoShape 6"/>
          <p:cNvSpPr/>
          <p:nvPr/>
        </p:nvSpPr>
        <p:spPr>
          <a:xfrm>
            <a:off x="-282420" y="9110662"/>
            <a:ext cx="7421695" cy="0"/>
          </a:xfrm>
          <a:prstGeom prst="line">
            <a:avLst/>
          </a:prstGeom>
          <a:ln w="28575" cap="rnd">
            <a:solidFill>
              <a:srgbClr val="FFFFFF"/>
            </a:solidFill>
            <a:prstDash val="solid"/>
            <a:headEnd type="none" w="sm" len="sm"/>
            <a:tailEnd type="none" w="sm" len="sm"/>
          </a:ln>
        </p:spPr>
        <p:txBody>
          <a:bodyPr/>
          <a:lstStyle/>
          <a:p>
            <a:endParaRPr lang="ro-RO"/>
          </a:p>
        </p:txBody>
      </p:sp>
      <p:sp>
        <p:nvSpPr>
          <p:cNvPr id="7" name="AutoShape 7"/>
          <p:cNvSpPr/>
          <p:nvPr/>
        </p:nvSpPr>
        <p:spPr>
          <a:xfrm>
            <a:off x="1028700" y="4896894"/>
            <a:ext cx="2261045" cy="0"/>
          </a:xfrm>
          <a:prstGeom prst="line">
            <a:avLst/>
          </a:prstGeom>
          <a:ln w="104775" cap="rnd">
            <a:solidFill>
              <a:srgbClr val="FFCE31"/>
            </a:solidFill>
            <a:prstDash val="solid"/>
            <a:headEnd type="none" w="sm" len="sm"/>
            <a:tailEnd type="none" w="sm" len="sm"/>
          </a:ln>
        </p:spPr>
        <p:txBody>
          <a:bodyPr/>
          <a:lstStyle/>
          <a:p>
            <a:endParaRPr lang="ro-RO"/>
          </a:p>
        </p:txBody>
      </p:sp>
      <p:sp>
        <p:nvSpPr>
          <p:cNvPr id="8" name="Freeform 8"/>
          <p:cNvSpPr/>
          <p:nvPr/>
        </p:nvSpPr>
        <p:spPr>
          <a:xfrm>
            <a:off x="14104489" y="566397"/>
            <a:ext cx="3775133" cy="1510053"/>
          </a:xfrm>
          <a:custGeom>
            <a:avLst/>
            <a:gdLst/>
            <a:ahLst/>
            <a:cxnLst/>
            <a:rect l="l" t="t" r="r" b="b"/>
            <a:pathLst>
              <a:path w="3775133" h="1510053">
                <a:moveTo>
                  <a:pt x="0" y="0"/>
                </a:moveTo>
                <a:lnTo>
                  <a:pt x="3775133" y="0"/>
                </a:lnTo>
                <a:lnTo>
                  <a:pt x="3775133" y="1510053"/>
                </a:lnTo>
                <a:lnTo>
                  <a:pt x="0" y="1510053"/>
                </a:lnTo>
                <a:lnTo>
                  <a:pt x="0" y="0"/>
                </a:lnTo>
                <a:close/>
              </a:path>
            </a:pathLst>
          </a:custGeom>
          <a:blipFill>
            <a:blip r:embed="rId5" cstate="print"/>
            <a:stretch>
              <a:fillRect/>
            </a:stretch>
          </a:blipFill>
        </p:spPr>
        <p:txBody>
          <a:bodyPr/>
          <a:lstStyle/>
          <a:p>
            <a:endParaRPr lang="ro-RO"/>
          </a:p>
        </p:txBody>
      </p:sp>
      <p:sp>
        <p:nvSpPr>
          <p:cNvPr id="9" name="TextBox 9"/>
          <p:cNvSpPr txBox="1"/>
          <p:nvPr/>
        </p:nvSpPr>
        <p:spPr>
          <a:xfrm>
            <a:off x="427816" y="1140851"/>
            <a:ext cx="7581900" cy="2423740"/>
          </a:xfrm>
          <a:prstGeom prst="rect">
            <a:avLst/>
          </a:prstGeom>
        </p:spPr>
        <p:txBody>
          <a:bodyPr wrap="square" lIns="0" tIns="0" rIns="0" bIns="0" rtlCol="0" anchor="t">
            <a:spAutoFit/>
          </a:bodyPr>
          <a:lstStyle/>
          <a:p>
            <a:pPr>
              <a:lnSpc>
                <a:spcPts val="6300"/>
              </a:lnSpc>
            </a:pPr>
            <a:r>
              <a:rPr lang="en-GB" altLang="ro-RO" sz="5400" b="1" dirty="0">
                <a:solidFill>
                  <a:schemeClr val="bg1"/>
                </a:solidFill>
                <a:cs typeface="Arial" panose="020B0604020202020204" pitchFamily="34" charset="0"/>
              </a:rPr>
              <a:t>Audit, </a:t>
            </a:r>
            <a:r>
              <a:rPr lang="en-GB" altLang="ro-RO" sz="5400" b="1" dirty="0" err="1">
                <a:solidFill>
                  <a:schemeClr val="bg1"/>
                </a:solidFill>
                <a:cs typeface="Arial" panose="020B0604020202020204" pitchFamily="34" charset="0"/>
              </a:rPr>
              <a:t>revizuire</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alte</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servicii</a:t>
            </a:r>
            <a:r>
              <a:rPr lang="en-GB" altLang="ro-RO" sz="5400" b="1" dirty="0">
                <a:solidFill>
                  <a:schemeClr val="bg1"/>
                </a:solidFill>
                <a:cs typeface="Arial" panose="020B0604020202020204" pitchFamily="34" charset="0"/>
              </a:rPr>
              <a:t> de </a:t>
            </a:r>
            <a:r>
              <a:rPr lang="en-GB" altLang="ro-RO" sz="5400" b="1" dirty="0" err="1">
                <a:solidFill>
                  <a:schemeClr val="bg1"/>
                </a:solidFill>
                <a:cs typeface="Arial" panose="020B0604020202020204" pitchFamily="34" charset="0"/>
              </a:rPr>
              <a:t>asigurare</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si</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servicii</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conexe</a:t>
            </a:r>
            <a:endParaRPr lang="en-US" sz="6000" b="1" dirty="0">
              <a:solidFill>
                <a:schemeClr val="bg1"/>
              </a:solidFill>
              <a:latin typeface="Montserrat Ultra-Bold"/>
              <a:ea typeface="Montserrat Ultra-Bold"/>
              <a:cs typeface="Montserrat Ultra-Bold"/>
              <a:sym typeface="Montserrat Ultra-Bold"/>
            </a:endParaRPr>
          </a:p>
        </p:txBody>
      </p:sp>
      <p:sp>
        <p:nvSpPr>
          <p:cNvPr id="10" name="TextBox 10"/>
          <p:cNvSpPr txBox="1"/>
          <p:nvPr/>
        </p:nvSpPr>
        <p:spPr>
          <a:xfrm>
            <a:off x="1028700" y="5470685"/>
            <a:ext cx="5099376" cy="1425647"/>
          </a:xfrm>
          <a:prstGeom prst="rect">
            <a:avLst/>
          </a:prstGeom>
        </p:spPr>
        <p:txBody>
          <a:bodyPr lIns="0" tIns="0" rIns="0" bIns="0" rtlCol="0" anchor="t">
            <a:spAutoFit/>
          </a:bodyPr>
          <a:lstStyle/>
          <a:p>
            <a:pPr algn="l">
              <a:lnSpc>
                <a:spcPts val="3779"/>
              </a:lnSpc>
            </a:pPr>
            <a:r>
              <a:rPr lang="en-US" sz="2699" dirty="0" err="1">
                <a:solidFill>
                  <a:srgbClr val="FFFFFF"/>
                </a:solidFill>
                <a:latin typeface="Montserrat"/>
                <a:ea typeface="Montserrat"/>
                <a:cs typeface="Montserrat"/>
                <a:sym typeface="Montserrat"/>
              </a:rPr>
              <a:t>Stagiul</a:t>
            </a:r>
            <a:r>
              <a:rPr lang="en-US" sz="2699" dirty="0">
                <a:solidFill>
                  <a:srgbClr val="FFFFFF"/>
                </a:solidFill>
                <a:latin typeface="Montserrat"/>
                <a:ea typeface="Montserrat"/>
                <a:cs typeface="Montserrat"/>
                <a:sym typeface="Montserrat"/>
              </a:rPr>
              <a:t> CECCAR</a:t>
            </a:r>
          </a:p>
          <a:p>
            <a:pPr algn="l">
              <a:lnSpc>
                <a:spcPts val="3779"/>
              </a:lnSpc>
            </a:pPr>
            <a:r>
              <a:rPr lang="en-US" sz="2699" dirty="0">
                <a:solidFill>
                  <a:srgbClr val="FFFFFF"/>
                </a:solidFill>
                <a:latin typeface="Montserrat"/>
                <a:ea typeface="Montserrat"/>
                <a:cs typeface="Montserrat"/>
                <a:sym typeface="Montserrat"/>
              </a:rPr>
              <a:t>Anul II</a:t>
            </a:r>
          </a:p>
          <a:p>
            <a:pPr algn="l">
              <a:lnSpc>
                <a:spcPts val="3779"/>
              </a:lnSpc>
            </a:pPr>
            <a:r>
              <a:rPr lang="en-US" sz="2699" dirty="0">
                <a:solidFill>
                  <a:srgbClr val="FFFFFF"/>
                </a:solidFill>
                <a:latin typeface="Montserrat"/>
                <a:ea typeface="Montserrat"/>
                <a:cs typeface="Montserrat"/>
                <a:sym typeface="Montserrat"/>
              </a:rPr>
              <a:t>2025</a:t>
            </a:r>
          </a:p>
        </p:txBody>
      </p:sp>
      <p:sp>
        <p:nvSpPr>
          <p:cNvPr id="11" name="TextBox 11"/>
          <p:cNvSpPr txBox="1"/>
          <p:nvPr/>
        </p:nvSpPr>
        <p:spPr>
          <a:xfrm>
            <a:off x="1028700" y="9296400"/>
            <a:ext cx="5099376" cy="271160"/>
          </a:xfrm>
          <a:prstGeom prst="rect">
            <a:avLst/>
          </a:prstGeom>
        </p:spPr>
        <p:txBody>
          <a:bodyPr lIns="0" tIns="0" rIns="0" bIns="0" rtlCol="0" anchor="t">
            <a:spAutoFit/>
          </a:bodyPr>
          <a:lstStyle/>
          <a:p>
            <a:pPr algn="l">
              <a:lnSpc>
                <a:spcPts val="2050"/>
              </a:lnSpc>
            </a:pPr>
            <a:r>
              <a:rPr lang="en-US" sz="2050">
                <a:solidFill>
                  <a:srgbClr val="FFFFFF"/>
                </a:solidFill>
                <a:latin typeface="Montserrat"/>
                <a:ea typeface="Montserrat"/>
                <a:cs typeface="Montserrat"/>
                <a:sym typeface="Montserrat"/>
              </a:rPr>
              <a:t>www.ceccar.ro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6F7F5-045F-4557-9936-8DE04D920DBE}"/>
              </a:ext>
            </a:extLst>
          </p:cNvPr>
          <p:cNvSpPr>
            <a:spLocks noGrp="1"/>
          </p:cNvSpPr>
          <p:nvPr>
            <p:ph type="title"/>
          </p:nvPr>
        </p:nvSpPr>
        <p:spPr>
          <a:xfrm>
            <a:off x="419100" y="4572000"/>
            <a:ext cx="17449800" cy="1143000"/>
          </a:xfrm>
        </p:spPr>
        <p:txBody>
          <a:bodyPr/>
          <a:lstStyle/>
          <a:p>
            <a:r>
              <a:rPr lang="en-US" dirty="0" err="1"/>
              <a:t>Misiuni</a:t>
            </a:r>
            <a:r>
              <a:rPr lang="en-US" dirty="0"/>
              <a:t> de </a:t>
            </a:r>
            <a:r>
              <a:rPr lang="en-US" dirty="0" err="1"/>
              <a:t>asigurare</a:t>
            </a:r>
            <a:endParaRPr lang="ro-RO" dirty="0"/>
          </a:p>
        </p:txBody>
      </p:sp>
      <p:graphicFrame>
        <p:nvGraphicFramePr>
          <p:cNvPr id="8" name="Table 8">
            <a:extLst>
              <a:ext uri="{FF2B5EF4-FFF2-40B4-BE49-F238E27FC236}">
                <a16:creationId xmlns:a16="http://schemas.microsoft.com/office/drawing/2014/main" xmlns="" id="{599F8416-1D37-43F6-BB3E-4141D47B8B4E}"/>
              </a:ext>
            </a:extLst>
          </p:cNvPr>
          <p:cNvGraphicFramePr>
            <a:graphicFrameLocks noGrp="1"/>
          </p:cNvGraphicFramePr>
          <p:nvPr>
            <p:extLst>
              <p:ext uri="{D42A27DB-BD31-4B8C-83A1-F6EECF244321}">
                <p14:modId xmlns:p14="http://schemas.microsoft.com/office/powerpoint/2010/main" xmlns="" val="3941353533"/>
              </p:ext>
            </p:extLst>
          </p:nvPr>
        </p:nvGraphicFramePr>
        <p:xfrm>
          <a:off x="1066800" y="1181100"/>
          <a:ext cx="16078200" cy="7717364"/>
        </p:xfrm>
        <a:graphic>
          <a:graphicData uri="http://schemas.openxmlformats.org/drawingml/2006/table">
            <a:tbl>
              <a:tblPr firstRow="1" bandRow="1">
                <a:tableStyleId>{5C22544A-7EE6-4342-B048-85BDC9FD1C3A}</a:tableStyleId>
              </a:tblPr>
              <a:tblGrid>
                <a:gridCol w="8039100">
                  <a:extLst>
                    <a:ext uri="{9D8B030D-6E8A-4147-A177-3AD203B41FA5}">
                      <a16:colId xmlns:a16="http://schemas.microsoft.com/office/drawing/2014/main" xmlns="" val="2460310625"/>
                    </a:ext>
                  </a:extLst>
                </a:gridCol>
                <a:gridCol w="8039100">
                  <a:extLst>
                    <a:ext uri="{9D8B030D-6E8A-4147-A177-3AD203B41FA5}">
                      <a16:colId xmlns:a16="http://schemas.microsoft.com/office/drawing/2014/main" xmlns="" val="3379735851"/>
                    </a:ext>
                  </a:extLst>
                </a:gridCol>
              </a:tblGrid>
              <a:tr h="863174">
                <a:tc>
                  <a:txBody>
                    <a:bodyPr/>
                    <a:lstStyle/>
                    <a:p>
                      <a:pPr algn="ctr"/>
                      <a:r>
                        <a:rPr lang="en-US" sz="3200" dirty="0" err="1"/>
                        <a:t>Caracteristici</a:t>
                      </a:r>
                      <a:endParaRPr lang="ro-RO" sz="3200" dirty="0"/>
                    </a:p>
                  </a:txBody>
                  <a:tcPr marL="102870" marR="102870" marT="51435" marB="51435"/>
                </a:tc>
                <a:tc>
                  <a:txBody>
                    <a:bodyPr/>
                    <a:lstStyle/>
                    <a:p>
                      <a:pPr algn="ctr"/>
                      <a:r>
                        <a:rPr lang="ro-RO" sz="3200" dirty="0"/>
                        <a:t>Descriere</a:t>
                      </a:r>
                    </a:p>
                  </a:txBody>
                  <a:tcPr marL="102870" marR="102870" marT="51435" marB="51435"/>
                </a:tc>
                <a:extLst>
                  <a:ext uri="{0D108BD9-81ED-4DB2-BD59-A6C34878D82A}">
                    <a16:rowId xmlns:a16="http://schemas.microsoft.com/office/drawing/2014/main" xmlns="" val="2615157660"/>
                  </a:ext>
                </a:extLst>
              </a:tr>
              <a:tr h="834390">
                <a:tc>
                  <a:txBody>
                    <a:bodyPr/>
                    <a:lstStyle/>
                    <a:p>
                      <a:r>
                        <a:rPr lang="en-US" sz="3200" dirty="0"/>
                        <a:t>O </a:t>
                      </a:r>
                      <a:r>
                        <a:rPr lang="en-US" sz="3200" dirty="0" err="1"/>
                        <a:t>relatie</a:t>
                      </a:r>
                      <a:r>
                        <a:rPr lang="en-US" sz="3200" dirty="0"/>
                        <a:t> </a:t>
                      </a:r>
                      <a:r>
                        <a:rPr lang="en-US" sz="3200" dirty="0" err="1"/>
                        <a:t>tripartida</a:t>
                      </a:r>
                      <a:endParaRPr lang="ro-RO" sz="3200" dirty="0"/>
                    </a:p>
                  </a:txBody>
                  <a:tcPr marL="102870" marR="102870" marT="51435" marB="51435"/>
                </a:tc>
                <a:tc>
                  <a:txBody>
                    <a:bodyPr/>
                    <a:lstStyle/>
                    <a:p>
                      <a:r>
                        <a:rPr lang="en-US" sz="3200" dirty="0" err="1"/>
                        <a:t>Cel</a:t>
                      </a:r>
                      <a:r>
                        <a:rPr lang="en-US" sz="3200" dirty="0"/>
                        <a:t> care </a:t>
                      </a:r>
                      <a:r>
                        <a:rPr lang="en-US" sz="3200" dirty="0" err="1"/>
                        <a:t>intocmeste</a:t>
                      </a:r>
                      <a:r>
                        <a:rPr lang="en-US" sz="3200" dirty="0"/>
                        <a:t>, </a:t>
                      </a:r>
                      <a:r>
                        <a:rPr lang="en-US" sz="3200" dirty="0" err="1"/>
                        <a:t>utilizatorii</a:t>
                      </a:r>
                      <a:r>
                        <a:rPr lang="en-US" sz="3200" dirty="0"/>
                        <a:t>, </a:t>
                      </a:r>
                      <a:r>
                        <a:rPr lang="en-US" sz="3200" dirty="0" err="1"/>
                        <a:t>cel</a:t>
                      </a:r>
                      <a:r>
                        <a:rPr lang="en-US" sz="3200" dirty="0"/>
                        <a:t> care da </a:t>
                      </a:r>
                      <a:r>
                        <a:rPr lang="en-US" sz="3200" dirty="0" err="1"/>
                        <a:t>asigurarea</a:t>
                      </a:r>
                      <a:endParaRPr lang="ro-RO" sz="3200" dirty="0"/>
                    </a:p>
                  </a:txBody>
                  <a:tcPr marL="102870" marR="102870" marT="51435" marB="51435"/>
                </a:tc>
                <a:extLst>
                  <a:ext uri="{0D108BD9-81ED-4DB2-BD59-A6C34878D82A}">
                    <a16:rowId xmlns:a16="http://schemas.microsoft.com/office/drawing/2014/main" xmlns="" val="625369048"/>
                  </a:ext>
                </a:extLst>
              </a:tr>
              <a:tr h="834390">
                <a:tc>
                  <a:txBody>
                    <a:bodyPr/>
                    <a:lstStyle/>
                    <a:p>
                      <a:r>
                        <a:rPr lang="en-US" sz="3200" dirty="0" err="1"/>
                        <a:t>Subiectul</a:t>
                      </a:r>
                      <a:r>
                        <a:rPr lang="en-US" sz="3200" dirty="0"/>
                        <a:t> </a:t>
                      </a:r>
                      <a:r>
                        <a:rPr lang="en-US" sz="3200" dirty="0" err="1"/>
                        <a:t>asupra</a:t>
                      </a:r>
                      <a:r>
                        <a:rPr lang="en-US" sz="3200" dirty="0"/>
                        <a:t> </a:t>
                      </a:r>
                      <a:r>
                        <a:rPr lang="en-US" sz="3200" dirty="0" err="1"/>
                        <a:t>caruia</a:t>
                      </a:r>
                      <a:r>
                        <a:rPr lang="en-US" sz="3200" dirty="0"/>
                        <a:t> se </a:t>
                      </a:r>
                      <a:r>
                        <a:rPr lang="en-US" sz="3200" dirty="0" err="1"/>
                        <a:t>exprima</a:t>
                      </a:r>
                      <a:r>
                        <a:rPr lang="en-US" sz="3200" dirty="0"/>
                        <a:t> </a:t>
                      </a:r>
                      <a:r>
                        <a:rPr lang="en-US" sz="3200" dirty="0" err="1"/>
                        <a:t>asigurarea</a:t>
                      </a:r>
                      <a:endParaRPr lang="ro-RO" sz="3200" dirty="0"/>
                    </a:p>
                  </a:txBody>
                  <a:tcPr marL="102870" marR="102870" marT="51435" marB="51435"/>
                </a:tc>
                <a:tc>
                  <a:txBody>
                    <a:bodyPr/>
                    <a:lstStyle/>
                    <a:p>
                      <a:r>
                        <a:rPr lang="en-US" sz="3200" dirty="0" err="1"/>
                        <a:t>Situatii</a:t>
                      </a:r>
                      <a:r>
                        <a:rPr lang="en-US" sz="3200" dirty="0"/>
                        <a:t> </a:t>
                      </a:r>
                      <a:r>
                        <a:rPr lang="en-US" sz="3200" dirty="0" err="1"/>
                        <a:t>financiare</a:t>
                      </a:r>
                      <a:r>
                        <a:rPr lang="en-US" sz="3200" dirty="0"/>
                        <a:t> </a:t>
                      </a:r>
                      <a:r>
                        <a:rPr lang="en-US" sz="3200" dirty="0" err="1"/>
                        <a:t>intocmire</a:t>
                      </a:r>
                      <a:r>
                        <a:rPr lang="en-US" sz="3200" dirty="0"/>
                        <a:t>, </a:t>
                      </a:r>
                      <a:r>
                        <a:rPr lang="en-US" sz="3200" dirty="0" err="1"/>
                        <a:t>indicatori</a:t>
                      </a:r>
                      <a:r>
                        <a:rPr lang="en-US" sz="3200" dirty="0"/>
                        <a:t> </a:t>
                      </a:r>
                      <a:r>
                        <a:rPr lang="en-US" sz="3200" dirty="0" err="1"/>
                        <a:t>financiari</a:t>
                      </a:r>
                      <a:r>
                        <a:rPr lang="en-US" sz="3200" dirty="0"/>
                        <a:t> </a:t>
                      </a:r>
                      <a:r>
                        <a:rPr lang="en-US" sz="3200" dirty="0" err="1"/>
                        <a:t>si</a:t>
                      </a:r>
                      <a:r>
                        <a:rPr lang="en-US" sz="3200" dirty="0"/>
                        <a:t> non-</a:t>
                      </a:r>
                      <a:r>
                        <a:rPr lang="en-US" sz="3200" dirty="0" err="1"/>
                        <a:t>financiari</a:t>
                      </a:r>
                      <a:endParaRPr lang="ro-RO" sz="3200" dirty="0"/>
                    </a:p>
                  </a:txBody>
                  <a:tcPr marL="102870" marR="102870" marT="51435" marB="51435"/>
                </a:tc>
                <a:extLst>
                  <a:ext uri="{0D108BD9-81ED-4DB2-BD59-A6C34878D82A}">
                    <a16:rowId xmlns:a16="http://schemas.microsoft.com/office/drawing/2014/main" xmlns="" val="1083900844"/>
                  </a:ext>
                </a:extLst>
              </a:tr>
              <a:tr h="1565910">
                <a:tc>
                  <a:txBody>
                    <a:bodyPr/>
                    <a:lstStyle/>
                    <a:p>
                      <a:r>
                        <a:rPr lang="en-US" sz="3200" dirty="0"/>
                        <a:t>Probe de audit </a:t>
                      </a:r>
                      <a:r>
                        <a:rPr lang="en-US" sz="3200" dirty="0" err="1"/>
                        <a:t>relevante</a:t>
                      </a:r>
                      <a:r>
                        <a:rPr lang="en-US" sz="3200" dirty="0"/>
                        <a:t> </a:t>
                      </a:r>
                      <a:r>
                        <a:rPr lang="en-US" sz="3200" dirty="0" err="1"/>
                        <a:t>si</a:t>
                      </a:r>
                      <a:r>
                        <a:rPr lang="en-US" sz="3200" dirty="0"/>
                        <a:t> </a:t>
                      </a:r>
                      <a:r>
                        <a:rPr lang="en-US" sz="3200" dirty="0" err="1"/>
                        <a:t>suficiente</a:t>
                      </a:r>
                      <a:endParaRPr lang="ro-RO" sz="3200" dirty="0"/>
                    </a:p>
                  </a:txBody>
                  <a:tcPr marL="102870" marR="102870" marT="51435" marB="5143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200" dirty="0"/>
                        <a:t>Probe de audit </a:t>
                      </a:r>
                      <a:r>
                        <a:rPr lang="en-US" sz="3200" dirty="0" err="1"/>
                        <a:t>relevante</a:t>
                      </a:r>
                      <a:r>
                        <a:rPr lang="en-US" sz="3200" dirty="0"/>
                        <a:t> </a:t>
                      </a:r>
                      <a:r>
                        <a:rPr lang="en-US" sz="3200" dirty="0" err="1"/>
                        <a:t>si</a:t>
                      </a:r>
                      <a:r>
                        <a:rPr lang="en-US" sz="3200" dirty="0"/>
                        <a:t> </a:t>
                      </a:r>
                      <a:r>
                        <a:rPr lang="en-US" sz="3200" dirty="0" err="1"/>
                        <a:t>suficiente</a:t>
                      </a:r>
                      <a:r>
                        <a:rPr lang="en-US" sz="3200" dirty="0"/>
                        <a:t> </a:t>
                      </a:r>
                      <a:r>
                        <a:rPr lang="en-US" sz="3200" dirty="0" err="1"/>
                        <a:t>pentru</a:t>
                      </a:r>
                      <a:r>
                        <a:rPr lang="en-US" sz="3200" dirty="0"/>
                        <a:t> </a:t>
                      </a:r>
                      <a:r>
                        <a:rPr lang="en-US" sz="3200" dirty="0" err="1"/>
                        <a:t>aputea</a:t>
                      </a:r>
                      <a:r>
                        <a:rPr lang="en-US" sz="3200" dirty="0"/>
                        <a:t> </a:t>
                      </a:r>
                      <a:r>
                        <a:rPr lang="en-US" sz="3200" dirty="0" err="1"/>
                        <a:t>raporta</a:t>
                      </a:r>
                      <a:r>
                        <a:rPr lang="en-US" sz="3200" dirty="0"/>
                        <a:t> </a:t>
                      </a:r>
                      <a:r>
                        <a:rPr lang="en-US" sz="3200" dirty="0" err="1"/>
                        <a:t>daca</a:t>
                      </a:r>
                      <a:r>
                        <a:rPr lang="en-US" sz="3200" dirty="0"/>
                        <a:t> </a:t>
                      </a:r>
                      <a:r>
                        <a:rPr lang="en-US" sz="3200" dirty="0" err="1"/>
                        <a:t>subiectul</a:t>
                      </a:r>
                      <a:r>
                        <a:rPr lang="en-US" sz="3200" dirty="0"/>
                        <a:t> </a:t>
                      </a:r>
                      <a:r>
                        <a:rPr lang="en-US" sz="3200" dirty="0" err="1"/>
                        <a:t>asupra</a:t>
                      </a:r>
                      <a:r>
                        <a:rPr lang="en-US" sz="3200" dirty="0"/>
                        <a:t> </a:t>
                      </a:r>
                      <a:r>
                        <a:rPr lang="en-US" sz="3200" dirty="0" err="1"/>
                        <a:t>caruia</a:t>
                      </a:r>
                      <a:r>
                        <a:rPr lang="en-US" sz="3200" dirty="0"/>
                        <a:t> se </a:t>
                      </a:r>
                      <a:r>
                        <a:rPr lang="en-US" sz="3200" dirty="0" err="1"/>
                        <a:t>exprima</a:t>
                      </a:r>
                      <a:r>
                        <a:rPr lang="en-US" sz="3200" dirty="0"/>
                        <a:t> </a:t>
                      </a:r>
                      <a:r>
                        <a:rPr lang="en-US" sz="3200" dirty="0" err="1"/>
                        <a:t>asigurarea</a:t>
                      </a:r>
                      <a:r>
                        <a:rPr lang="en-US" sz="3200" dirty="0"/>
                        <a:t> nu </a:t>
                      </a:r>
                      <a:r>
                        <a:rPr lang="en-US" sz="3200" dirty="0" err="1"/>
                        <a:t>contine</a:t>
                      </a:r>
                      <a:r>
                        <a:rPr lang="en-US" sz="3200" dirty="0"/>
                        <a:t> </a:t>
                      </a:r>
                      <a:r>
                        <a:rPr lang="en-US" sz="3200" dirty="0" err="1"/>
                        <a:t>denaturari</a:t>
                      </a:r>
                      <a:r>
                        <a:rPr lang="en-US" sz="3200" dirty="0"/>
                        <a:t> </a:t>
                      </a:r>
                      <a:r>
                        <a:rPr lang="en-US" sz="3200" dirty="0" err="1"/>
                        <a:t>semnificative</a:t>
                      </a:r>
                      <a:r>
                        <a:rPr lang="en-US" sz="3200" dirty="0"/>
                        <a:t> </a:t>
                      </a:r>
                      <a:endParaRPr lang="ro-RO" sz="3200" dirty="0"/>
                    </a:p>
                  </a:txBody>
                  <a:tcPr marL="102870" marR="102870" marT="51435" marB="51435"/>
                </a:tc>
                <a:extLst>
                  <a:ext uri="{0D108BD9-81ED-4DB2-BD59-A6C34878D82A}">
                    <a16:rowId xmlns:a16="http://schemas.microsoft.com/office/drawing/2014/main" xmlns="" val="3087003903"/>
                  </a:ext>
                </a:extLst>
              </a:tr>
              <a:tr h="949491">
                <a:tc>
                  <a:txBody>
                    <a:bodyPr/>
                    <a:lstStyle/>
                    <a:p>
                      <a:r>
                        <a:rPr lang="en-US" sz="3200" dirty="0" err="1"/>
                        <a:t>Criterii</a:t>
                      </a:r>
                      <a:r>
                        <a:rPr lang="en-US" sz="3200" dirty="0"/>
                        <a:t> </a:t>
                      </a:r>
                      <a:r>
                        <a:rPr lang="en-US" sz="3200" dirty="0" err="1"/>
                        <a:t>adecvate</a:t>
                      </a:r>
                      <a:r>
                        <a:rPr lang="en-US" sz="3200" dirty="0"/>
                        <a:t> </a:t>
                      </a:r>
                      <a:r>
                        <a:rPr lang="en-US" sz="3200" dirty="0" err="1"/>
                        <a:t>pentru</a:t>
                      </a:r>
                      <a:r>
                        <a:rPr lang="en-US" sz="3200" dirty="0"/>
                        <a:t> a </a:t>
                      </a:r>
                      <a:r>
                        <a:rPr lang="en-US" sz="3200" dirty="0" err="1"/>
                        <a:t>evalua</a:t>
                      </a:r>
                      <a:r>
                        <a:rPr lang="en-US" sz="3200" dirty="0"/>
                        <a:t>/</a:t>
                      </a:r>
                      <a:r>
                        <a:rPr lang="en-US" sz="3200" dirty="0" err="1"/>
                        <a:t>masura</a:t>
                      </a:r>
                      <a:r>
                        <a:rPr lang="en-US" sz="3200" dirty="0"/>
                        <a:t> </a:t>
                      </a:r>
                      <a:r>
                        <a:rPr lang="en-US" sz="3200" dirty="0" err="1"/>
                        <a:t>subiectul</a:t>
                      </a:r>
                      <a:r>
                        <a:rPr lang="en-US" sz="3200" dirty="0"/>
                        <a:t> </a:t>
                      </a:r>
                      <a:r>
                        <a:rPr lang="en-US" sz="3200" dirty="0" err="1"/>
                        <a:t>asupra</a:t>
                      </a:r>
                      <a:r>
                        <a:rPr lang="en-US" sz="3200" dirty="0"/>
                        <a:t> </a:t>
                      </a:r>
                      <a:r>
                        <a:rPr lang="en-US" sz="3200" dirty="0" err="1"/>
                        <a:t>caruia</a:t>
                      </a:r>
                      <a:r>
                        <a:rPr lang="en-US" sz="3200" dirty="0"/>
                        <a:t> se </a:t>
                      </a:r>
                      <a:r>
                        <a:rPr lang="en-US" sz="3200" dirty="0" err="1"/>
                        <a:t>exprima</a:t>
                      </a:r>
                      <a:r>
                        <a:rPr lang="en-US" sz="3200" dirty="0"/>
                        <a:t> </a:t>
                      </a:r>
                      <a:r>
                        <a:rPr lang="en-US" sz="3200" dirty="0" err="1"/>
                        <a:t>asigurarea</a:t>
                      </a:r>
                      <a:endParaRPr lang="ro-RO" sz="3200" dirty="0"/>
                    </a:p>
                  </a:txBody>
                  <a:tcPr marL="102870" marR="102870" marT="51435" marB="51435"/>
                </a:tc>
                <a:tc>
                  <a:txBody>
                    <a:bodyPr/>
                    <a:lstStyle/>
                    <a:p>
                      <a:r>
                        <a:rPr lang="en-US" sz="3200" dirty="0" err="1"/>
                        <a:t>Pentru</a:t>
                      </a:r>
                      <a:r>
                        <a:rPr lang="en-US" sz="3200" dirty="0"/>
                        <a:t> </a:t>
                      </a:r>
                      <a:r>
                        <a:rPr lang="en-US" sz="3200" dirty="0" err="1"/>
                        <a:t>situatii</a:t>
                      </a:r>
                      <a:r>
                        <a:rPr lang="en-US" sz="3200" dirty="0"/>
                        <a:t> </a:t>
                      </a:r>
                      <a:r>
                        <a:rPr lang="en-US" sz="3200" dirty="0" err="1"/>
                        <a:t>financiare</a:t>
                      </a:r>
                      <a:r>
                        <a:rPr lang="en-US" sz="3200" dirty="0"/>
                        <a:t> – </a:t>
                      </a:r>
                      <a:r>
                        <a:rPr lang="en-US" sz="3200" dirty="0" err="1"/>
                        <a:t>cadrul</a:t>
                      </a:r>
                      <a:r>
                        <a:rPr lang="en-US" sz="3200" dirty="0"/>
                        <a:t> de </a:t>
                      </a:r>
                      <a:r>
                        <a:rPr lang="en-US" sz="3200" dirty="0" err="1"/>
                        <a:t>raportare</a:t>
                      </a:r>
                      <a:r>
                        <a:rPr lang="en-US" sz="3200" dirty="0"/>
                        <a:t> </a:t>
                      </a:r>
                      <a:r>
                        <a:rPr lang="en-US" sz="3200" dirty="0" err="1"/>
                        <a:t>utilizat</a:t>
                      </a:r>
                      <a:endParaRPr lang="ro-RO" sz="3200" dirty="0"/>
                    </a:p>
                  </a:txBody>
                  <a:tcPr marL="102870" marR="102870" marT="51435" marB="51435"/>
                </a:tc>
                <a:extLst>
                  <a:ext uri="{0D108BD9-81ED-4DB2-BD59-A6C34878D82A}">
                    <a16:rowId xmlns:a16="http://schemas.microsoft.com/office/drawing/2014/main" xmlns="" val="1559089362"/>
                  </a:ext>
                </a:extLst>
              </a:tr>
              <a:tr h="1200150">
                <a:tc>
                  <a:txBody>
                    <a:bodyPr/>
                    <a:lstStyle/>
                    <a:p>
                      <a:r>
                        <a:rPr lang="en-US" sz="3200" dirty="0"/>
                        <a:t>Un </a:t>
                      </a:r>
                      <a:r>
                        <a:rPr lang="en-US" sz="3200" dirty="0" err="1"/>
                        <a:t>raport</a:t>
                      </a:r>
                      <a:r>
                        <a:rPr lang="en-US" sz="3200" dirty="0"/>
                        <a:t> </a:t>
                      </a:r>
                      <a:r>
                        <a:rPr lang="en-US" sz="3200" dirty="0" err="1"/>
                        <a:t>scris</a:t>
                      </a:r>
                      <a:r>
                        <a:rPr lang="en-US" sz="3200" dirty="0"/>
                        <a:t> de </a:t>
                      </a:r>
                      <a:r>
                        <a:rPr lang="en-US" sz="3200" dirty="0" err="1"/>
                        <a:t>asigurare</a:t>
                      </a:r>
                      <a:r>
                        <a:rPr lang="en-US" sz="3200" dirty="0"/>
                        <a:t> </a:t>
                      </a:r>
                      <a:r>
                        <a:rPr lang="en-US" sz="3200" dirty="0" err="1"/>
                        <a:t>intr</a:t>
                      </a:r>
                      <a:r>
                        <a:rPr lang="en-US" sz="3200" dirty="0"/>
                        <a:t>-o forma </a:t>
                      </a:r>
                      <a:r>
                        <a:rPr lang="en-US" sz="3200" dirty="0" err="1"/>
                        <a:t>adecvata</a:t>
                      </a:r>
                      <a:endParaRPr lang="ro-RO" sz="3200" dirty="0"/>
                    </a:p>
                  </a:txBody>
                  <a:tcPr marL="102870" marR="102870" marT="51435" marB="51435"/>
                </a:tc>
                <a:tc>
                  <a:txBody>
                    <a:bodyPr/>
                    <a:lstStyle/>
                    <a:p>
                      <a:r>
                        <a:rPr lang="en-US" sz="3200" dirty="0" err="1"/>
                        <a:t>Profesionistul</a:t>
                      </a:r>
                      <a:r>
                        <a:rPr lang="en-US" sz="3200" dirty="0"/>
                        <a:t> (auditor, </a:t>
                      </a:r>
                      <a:r>
                        <a:rPr lang="en-US" sz="3200" dirty="0" err="1"/>
                        <a:t>practician</a:t>
                      </a:r>
                      <a:r>
                        <a:rPr lang="en-US" sz="3200" dirty="0"/>
                        <a:t>) </a:t>
                      </a:r>
                      <a:r>
                        <a:rPr lang="en-US" sz="3200" dirty="0" err="1"/>
                        <a:t>isi</a:t>
                      </a:r>
                      <a:r>
                        <a:rPr lang="en-US" sz="3200" dirty="0"/>
                        <a:t> </a:t>
                      </a:r>
                      <a:r>
                        <a:rPr lang="en-US" sz="3200" dirty="0" err="1"/>
                        <a:t>prezinta</a:t>
                      </a:r>
                      <a:r>
                        <a:rPr lang="en-US" sz="3200" dirty="0"/>
                        <a:t> in </a:t>
                      </a:r>
                      <a:r>
                        <a:rPr lang="en-US" sz="3200" dirty="0" err="1"/>
                        <a:t>scris</a:t>
                      </a:r>
                      <a:r>
                        <a:rPr lang="en-US" sz="3200" dirty="0"/>
                        <a:t> </a:t>
                      </a:r>
                      <a:r>
                        <a:rPr lang="en-US" sz="3200" dirty="0" err="1"/>
                        <a:t>concluzia</a:t>
                      </a:r>
                      <a:r>
                        <a:rPr lang="en-US" sz="3200" dirty="0"/>
                        <a:t> </a:t>
                      </a:r>
                      <a:r>
                        <a:rPr lang="en-US" sz="3200" dirty="0" err="1"/>
                        <a:t>despre</a:t>
                      </a:r>
                      <a:r>
                        <a:rPr lang="en-US" sz="3200" dirty="0"/>
                        <a:t> </a:t>
                      </a:r>
                      <a:r>
                        <a:rPr lang="en-US" sz="3200" dirty="0" err="1"/>
                        <a:t>subiectul</a:t>
                      </a:r>
                      <a:r>
                        <a:rPr lang="en-US" sz="3200" dirty="0"/>
                        <a:t> </a:t>
                      </a:r>
                      <a:r>
                        <a:rPr lang="en-US" sz="3200" dirty="0" err="1"/>
                        <a:t>asupra</a:t>
                      </a:r>
                      <a:r>
                        <a:rPr lang="en-US" sz="3200" dirty="0"/>
                        <a:t> </a:t>
                      </a:r>
                      <a:r>
                        <a:rPr lang="en-US" sz="3200" dirty="0" err="1"/>
                        <a:t>caruia</a:t>
                      </a:r>
                      <a:r>
                        <a:rPr lang="en-US" sz="3200" dirty="0"/>
                        <a:t> se </a:t>
                      </a:r>
                      <a:r>
                        <a:rPr lang="en-US" sz="3200" dirty="0" err="1"/>
                        <a:t>exprima</a:t>
                      </a:r>
                      <a:r>
                        <a:rPr lang="en-US" sz="3200" dirty="0"/>
                        <a:t> </a:t>
                      </a:r>
                      <a:r>
                        <a:rPr lang="en-US" sz="3200" dirty="0" err="1"/>
                        <a:t>asigurarea</a:t>
                      </a:r>
                      <a:r>
                        <a:rPr lang="en-US" sz="3200" dirty="0"/>
                        <a:t> </a:t>
                      </a:r>
                      <a:endParaRPr lang="ro-RO" sz="3200" dirty="0"/>
                    </a:p>
                  </a:txBody>
                  <a:tcPr marL="102870" marR="102870" marT="51435" marB="51435"/>
                </a:tc>
                <a:extLst>
                  <a:ext uri="{0D108BD9-81ED-4DB2-BD59-A6C34878D82A}">
                    <a16:rowId xmlns:a16="http://schemas.microsoft.com/office/drawing/2014/main" xmlns="" val="1711928005"/>
                  </a:ext>
                </a:extLst>
              </a:tr>
            </a:tbl>
          </a:graphicData>
        </a:graphic>
      </p:graphicFrame>
    </p:spTree>
    <p:extLst>
      <p:ext uri="{BB962C8B-B14F-4D97-AF65-F5344CB8AC3E}">
        <p14:creationId xmlns:p14="http://schemas.microsoft.com/office/powerpoint/2010/main" xmlns="" val="289545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078963-7E71-4340-ADF1-3FECA23FA107}"/>
              </a:ext>
            </a:extLst>
          </p:cNvPr>
          <p:cNvSpPr>
            <a:spLocks noGrp="1"/>
          </p:cNvSpPr>
          <p:nvPr>
            <p:ph type="title"/>
          </p:nvPr>
        </p:nvSpPr>
        <p:spPr>
          <a:xfrm>
            <a:off x="838200" y="723900"/>
            <a:ext cx="17449800" cy="1143000"/>
          </a:xfrm>
        </p:spPr>
        <p:txBody>
          <a:bodyPr>
            <a:normAutofit/>
          </a:bodyPr>
          <a:lstStyle/>
          <a:p>
            <a:r>
              <a:rPr lang="en-US" sz="5400" b="1" cap="all" dirty="0" err="1"/>
              <a:t>Misiuni</a:t>
            </a:r>
            <a:r>
              <a:rPr lang="en-US" sz="5400" b="1" cap="all" dirty="0"/>
              <a:t> de </a:t>
            </a:r>
            <a:r>
              <a:rPr lang="en-US" sz="5400" b="1" cap="all" dirty="0" err="1"/>
              <a:t>asigurare</a:t>
            </a:r>
            <a:r>
              <a:rPr lang="en-US" sz="5400" b="1" cap="all" dirty="0"/>
              <a:t> </a:t>
            </a:r>
            <a:r>
              <a:rPr lang="en-US" sz="5400" b="1" cap="all" dirty="0" err="1"/>
              <a:t>asupra</a:t>
            </a:r>
            <a:r>
              <a:rPr lang="en-US" sz="5400" b="1" cap="all" dirty="0"/>
              <a:t> </a:t>
            </a:r>
            <a:r>
              <a:rPr lang="en-US" sz="5400" b="1" cap="all" dirty="0" err="1"/>
              <a:t>informatiilor</a:t>
            </a:r>
            <a:r>
              <a:rPr lang="en-US" sz="5400" b="1" cap="all" dirty="0"/>
              <a:t> </a:t>
            </a:r>
            <a:r>
              <a:rPr lang="en-US" sz="5400" b="1" cap="all" dirty="0" err="1"/>
              <a:t>istorice</a:t>
            </a:r>
            <a:endParaRPr lang="ro-RO" dirty="0"/>
          </a:p>
        </p:txBody>
      </p:sp>
      <p:graphicFrame>
        <p:nvGraphicFramePr>
          <p:cNvPr id="4" name="Content Placeholder 3">
            <a:extLst>
              <a:ext uri="{FF2B5EF4-FFF2-40B4-BE49-F238E27FC236}">
                <a16:creationId xmlns:a16="http://schemas.microsoft.com/office/drawing/2014/main" xmlns="" id="{A71AE5F0-FDEE-4DD9-82A7-C864C7E63638}"/>
              </a:ext>
            </a:extLst>
          </p:cNvPr>
          <p:cNvGraphicFramePr>
            <a:graphicFrameLocks noGrp="1"/>
          </p:cNvGraphicFramePr>
          <p:nvPr>
            <p:ph idx="4294967295"/>
            <p:extLst>
              <p:ext uri="{D42A27DB-BD31-4B8C-83A1-F6EECF244321}">
                <p14:modId xmlns:p14="http://schemas.microsoft.com/office/powerpoint/2010/main" xmlns="" val="1486386315"/>
              </p:ext>
            </p:extLst>
          </p:nvPr>
        </p:nvGraphicFramePr>
        <p:xfrm>
          <a:off x="3228975" y="2095500"/>
          <a:ext cx="11830050" cy="695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368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078963-7E71-4340-ADF1-3FECA23FA107}"/>
              </a:ext>
            </a:extLst>
          </p:cNvPr>
          <p:cNvSpPr>
            <a:spLocks noGrp="1"/>
          </p:cNvSpPr>
          <p:nvPr>
            <p:ph type="title"/>
          </p:nvPr>
        </p:nvSpPr>
        <p:spPr/>
        <p:txBody>
          <a:bodyPr/>
          <a:lstStyle/>
          <a:p>
            <a:r>
              <a:rPr lang="en-US" sz="5400" b="1" dirty="0" err="1"/>
              <a:t>Misiuni</a:t>
            </a:r>
            <a:r>
              <a:rPr lang="en-US" sz="5400" b="1" dirty="0"/>
              <a:t> de </a:t>
            </a:r>
            <a:r>
              <a:rPr lang="en-US" sz="5400" b="1" dirty="0" err="1"/>
              <a:t>asigurare</a:t>
            </a:r>
            <a:endParaRPr lang="ro-RO" dirty="0"/>
          </a:p>
        </p:txBody>
      </p:sp>
      <p:sp>
        <p:nvSpPr>
          <p:cNvPr id="8" name="Content Placeholder 3">
            <a:extLst>
              <a:ext uri="{FF2B5EF4-FFF2-40B4-BE49-F238E27FC236}">
                <a16:creationId xmlns:a16="http://schemas.microsoft.com/office/drawing/2014/main" xmlns="" id="{73BB74BC-15B1-42C5-9397-0E544FF56063}"/>
              </a:ext>
            </a:extLst>
          </p:cNvPr>
          <p:cNvSpPr>
            <a:spLocks noGrp="1"/>
          </p:cNvSpPr>
          <p:nvPr>
            <p:ph sz="half" idx="4294967295"/>
          </p:nvPr>
        </p:nvSpPr>
        <p:spPr>
          <a:xfrm>
            <a:off x="1502228" y="2653506"/>
            <a:ext cx="7413171" cy="5827713"/>
          </a:xfrm>
          <a:prstGeom prst="rect">
            <a:avLst/>
          </a:prstGeom>
        </p:spPr>
        <p:txBody>
          <a:bodyPr>
            <a:normAutofit fontScale="92500" lnSpcReduction="10000"/>
          </a:bodyPr>
          <a:lstStyle/>
          <a:p>
            <a:r>
              <a:rPr lang="en-US" sz="2800" dirty="0" err="1"/>
              <a:t>Profesionistul</a:t>
            </a:r>
            <a:r>
              <a:rPr lang="en-US" sz="2800" dirty="0"/>
              <a:t> </a:t>
            </a:r>
            <a:r>
              <a:rPr lang="en-US" sz="2800" dirty="0" err="1"/>
              <a:t>contabil</a:t>
            </a:r>
            <a:r>
              <a:rPr lang="en-US" sz="2800" dirty="0"/>
              <a:t> </a:t>
            </a:r>
            <a:r>
              <a:rPr lang="en-US" sz="2800" dirty="0" err="1"/>
              <a:t>aduna</a:t>
            </a:r>
            <a:r>
              <a:rPr lang="en-US" sz="2800" dirty="0"/>
              <a:t> </a:t>
            </a:r>
            <a:r>
              <a:rPr lang="en-US" sz="2800" dirty="0" err="1"/>
              <a:t>suficiente</a:t>
            </a:r>
            <a:r>
              <a:rPr lang="en-US" sz="2800" dirty="0"/>
              <a:t> probe </a:t>
            </a:r>
            <a:r>
              <a:rPr lang="en-US" sz="2800" dirty="0" err="1"/>
              <a:t>relevante</a:t>
            </a:r>
            <a:r>
              <a:rPr lang="en-US" sz="2800" dirty="0"/>
              <a:t> </a:t>
            </a:r>
            <a:r>
              <a:rPr lang="en-US" sz="2800" dirty="0" err="1"/>
              <a:t>pentru</a:t>
            </a:r>
            <a:r>
              <a:rPr lang="en-US" sz="2800" dirty="0"/>
              <a:t> a </a:t>
            </a:r>
            <a:r>
              <a:rPr lang="en-US" sz="2800" dirty="0" err="1"/>
              <a:t>putea</a:t>
            </a:r>
            <a:r>
              <a:rPr lang="en-US" sz="2800" dirty="0"/>
              <a:t> </a:t>
            </a:r>
            <a:r>
              <a:rPr lang="en-US" sz="2800" dirty="0" err="1"/>
              <a:t>trage</a:t>
            </a:r>
            <a:r>
              <a:rPr lang="en-US" sz="2800" dirty="0"/>
              <a:t> o </a:t>
            </a:r>
            <a:r>
              <a:rPr lang="en-US" sz="2800" dirty="0" err="1"/>
              <a:t>concluzie</a:t>
            </a:r>
            <a:r>
              <a:rPr lang="en-US" sz="2800" dirty="0"/>
              <a:t> </a:t>
            </a:r>
            <a:r>
              <a:rPr lang="en-US" sz="2800" dirty="0" err="1"/>
              <a:t>rezonabila</a:t>
            </a:r>
            <a:r>
              <a:rPr lang="en-US" sz="2800" dirty="0"/>
              <a:t> </a:t>
            </a:r>
          </a:p>
          <a:p>
            <a:r>
              <a:rPr lang="en-US" sz="2800" dirty="0" err="1"/>
              <a:t>Profesionistul</a:t>
            </a:r>
            <a:r>
              <a:rPr lang="en-US" sz="2800" dirty="0"/>
              <a:t> </a:t>
            </a:r>
            <a:r>
              <a:rPr lang="en-US" sz="2800" dirty="0" err="1"/>
              <a:t>concluzioneaza</a:t>
            </a:r>
            <a:r>
              <a:rPr lang="en-US" sz="2800" dirty="0"/>
              <a:t> ca </a:t>
            </a:r>
            <a:r>
              <a:rPr lang="en-US" sz="2800" dirty="0" err="1"/>
              <a:t>subiectul</a:t>
            </a:r>
            <a:r>
              <a:rPr lang="en-US" sz="2800" dirty="0"/>
              <a:t> </a:t>
            </a:r>
            <a:r>
              <a:rPr lang="en-US" sz="2800" dirty="0" err="1"/>
              <a:t>asupra</a:t>
            </a:r>
            <a:r>
              <a:rPr lang="en-US" sz="2800" dirty="0"/>
              <a:t> </a:t>
            </a:r>
            <a:r>
              <a:rPr lang="en-US" sz="2800" dirty="0" err="1"/>
              <a:t>caruia</a:t>
            </a:r>
            <a:r>
              <a:rPr lang="en-US" sz="2800" dirty="0"/>
              <a:t> se </a:t>
            </a:r>
            <a:r>
              <a:rPr lang="en-US" sz="2800" dirty="0" err="1"/>
              <a:t>exprima</a:t>
            </a:r>
            <a:r>
              <a:rPr lang="en-US" sz="2800" dirty="0"/>
              <a:t> </a:t>
            </a:r>
            <a:r>
              <a:rPr lang="en-US" sz="2800" dirty="0" err="1"/>
              <a:t>asigurarea</a:t>
            </a:r>
            <a:r>
              <a:rPr lang="en-US" sz="2800" dirty="0"/>
              <a:t> se </a:t>
            </a:r>
            <a:r>
              <a:rPr lang="en-US" sz="2800" dirty="0" err="1"/>
              <a:t>conformeaza</a:t>
            </a:r>
            <a:r>
              <a:rPr lang="en-US" sz="2800" dirty="0"/>
              <a:t>, sub </a:t>
            </a:r>
            <a:r>
              <a:rPr lang="en-US" sz="2800" dirty="0" err="1"/>
              <a:t>aspectele</a:t>
            </a:r>
            <a:r>
              <a:rPr lang="en-US" sz="2800" dirty="0"/>
              <a:t> </a:t>
            </a:r>
            <a:r>
              <a:rPr lang="en-US" sz="2800" dirty="0" err="1"/>
              <a:t>semnificative</a:t>
            </a:r>
            <a:r>
              <a:rPr lang="en-US" sz="2800" dirty="0"/>
              <a:t>, cu </a:t>
            </a:r>
            <a:r>
              <a:rPr lang="en-US" sz="2800" dirty="0" err="1"/>
              <a:t>criteriile</a:t>
            </a:r>
            <a:r>
              <a:rPr lang="en-US" sz="2800" dirty="0"/>
              <a:t> </a:t>
            </a:r>
            <a:r>
              <a:rPr lang="en-US" sz="2800" dirty="0" err="1"/>
              <a:t>identificate</a:t>
            </a:r>
            <a:r>
              <a:rPr lang="en-US" sz="2800" dirty="0"/>
              <a:t> </a:t>
            </a:r>
            <a:r>
              <a:rPr lang="en-US" sz="2800" dirty="0" err="1"/>
              <a:t>si</a:t>
            </a:r>
            <a:r>
              <a:rPr lang="en-US" sz="2800" dirty="0"/>
              <a:t>  </a:t>
            </a:r>
            <a:r>
              <a:rPr lang="en-US" sz="2800" dirty="0" err="1"/>
              <a:t>adecvate</a:t>
            </a:r>
            <a:r>
              <a:rPr lang="en-US" sz="2800" dirty="0"/>
              <a:t> </a:t>
            </a:r>
            <a:r>
              <a:rPr lang="en-US" sz="2800" dirty="0" err="1"/>
              <a:t>pentru</a:t>
            </a:r>
            <a:r>
              <a:rPr lang="en-US" sz="2800" dirty="0"/>
              <a:t> a-l </a:t>
            </a:r>
            <a:r>
              <a:rPr lang="en-US" sz="2800" dirty="0" err="1"/>
              <a:t>evalua</a:t>
            </a:r>
            <a:r>
              <a:rPr lang="en-US" sz="2800" dirty="0"/>
              <a:t>/</a:t>
            </a:r>
            <a:r>
              <a:rPr lang="en-US" sz="2800" dirty="0" err="1"/>
              <a:t>masura</a:t>
            </a:r>
            <a:r>
              <a:rPr lang="en-US" sz="2800" dirty="0"/>
              <a:t> </a:t>
            </a:r>
            <a:endParaRPr lang="ro-RO" sz="2800" dirty="0"/>
          </a:p>
          <a:p>
            <a:r>
              <a:rPr lang="en-US" sz="2800" dirty="0" err="1"/>
              <a:t>Profesionistul</a:t>
            </a:r>
            <a:r>
              <a:rPr lang="en-US" sz="2800" dirty="0"/>
              <a:t> </a:t>
            </a:r>
            <a:r>
              <a:rPr lang="en-US" sz="2800" dirty="0" err="1"/>
              <a:t>contabil</a:t>
            </a:r>
            <a:r>
              <a:rPr lang="en-US" sz="2800" dirty="0"/>
              <a:t> </a:t>
            </a:r>
            <a:r>
              <a:rPr lang="en-US" sz="2800" dirty="0" err="1"/>
              <a:t>isi</a:t>
            </a:r>
            <a:r>
              <a:rPr lang="en-US" sz="2800" dirty="0"/>
              <a:t> </a:t>
            </a:r>
            <a:r>
              <a:rPr lang="en-US" sz="2800" dirty="0" err="1"/>
              <a:t>exprima</a:t>
            </a:r>
            <a:r>
              <a:rPr lang="en-US" sz="2800" dirty="0"/>
              <a:t> </a:t>
            </a:r>
            <a:r>
              <a:rPr lang="en-US" sz="2800" dirty="0" err="1"/>
              <a:t>opinia</a:t>
            </a:r>
            <a:r>
              <a:rPr lang="en-US" sz="2800" dirty="0"/>
              <a:t> de o </a:t>
            </a:r>
            <a:r>
              <a:rPr lang="en-US" sz="2800" dirty="0" err="1"/>
              <a:t>maniera</a:t>
            </a:r>
            <a:r>
              <a:rPr lang="en-US" sz="2800" dirty="0"/>
              <a:t> </a:t>
            </a:r>
            <a:r>
              <a:rPr lang="en-US" sz="2800" dirty="0" err="1"/>
              <a:t>pozitiva</a:t>
            </a:r>
            <a:endParaRPr lang="en-US" sz="2800" dirty="0"/>
          </a:p>
          <a:p>
            <a:r>
              <a:rPr lang="en-US" sz="2800" dirty="0" err="1"/>
              <a:t>Profesionistul</a:t>
            </a:r>
            <a:r>
              <a:rPr lang="en-US" sz="2800" dirty="0"/>
              <a:t> </a:t>
            </a:r>
            <a:r>
              <a:rPr lang="en-US" sz="2800" dirty="0" err="1"/>
              <a:t>contabil</a:t>
            </a:r>
            <a:r>
              <a:rPr lang="en-US" sz="2800" dirty="0"/>
              <a:t> </a:t>
            </a:r>
            <a:r>
              <a:rPr lang="en-US" sz="2800" dirty="0" err="1"/>
              <a:t>ofera</a:t>
            </a:r>
            <a:r>
              <a:rPr lang="en-US" sz="2800" dirty="0"/>
              <a:t> un </a:t>
            </a:r>
            <a:r>
              <a:rPr lang="en-US" sz="2800" dirty="0" err="1"/>
              <a:t>nivel</a:t>
            </a:r>
            <a:r>
              <a:rPr lang="en-US" sz="2800" dirty="0"/>
              <a:t> </a:t>
            </a:r>
            <a:r>
              <a:rPr lang="en-US" sz="2800" dirty="0" err="1"/>
              <a:t>inalt</a:t>
            </a:r>
            <a:r>
              <a:rPr lang="en-US" sz="2800" dirty="0"/>
              <a:t> de </a:t>
            </a:r>
            <a:r>
              <a:rPr lang="en-US" sz="2800" dirty="0" err="1"/>
              <a:t>asigurare</a:t>
            </a:r>
            <a:endParaRPr lang="en-US" sz="2800" dirty="0"/>
          </a:p>
          <a:p>
            <a:r>
              <a:rPr lang="en-US" sz="2800" dirty="0" err="1"/>
              <a:t>Profesionistul</a:t>
            </a:r>
            <a:r>
              <a:rPr lang="en-US" sz="2800" dirty="0"/>
              <a:t> </a:t>
            </a:r>
            <a:r>
              <a:rPr lang="en-US" sz="2800" dirty="0" err="1"/>
              <a:t>contabil</a:t>
            </a:r>
            <a:r>
              <a:rPr lang="en-US" sz="2800" dirty="0"/>
              <a:t> </a:t>
            </a:r>
            <a:r>
              <a:rPr lang="en-US" sz="2800" dirty="0" err="1"/>
              <a:t>efectueaza</a:t>
            </a:r>
            <a:r>
              <a:rPr lang="en-US" sz="2800" dirty="0"/>
              <a:t> </a:t>
            </a:r>
            <a:r>
              <a:rPr lang="en-US" sz="2800" dirty="0" err="1"/>
              <a:t>suficiente</a:t>
            </a:r>
            <a:r>
              <a:rPr lang="en-US" sz="2800" dirty="0"/>
              <a:t> </a:t>
            </a:r>
            <a:r>
              <a:rPr lang="en-US" sz="2800" dirty="0" err="1"/>
              <a:t>proceduri</a:t>
            </a:r>
            <a:r>
              <a:rPr lang="en-US" sz="2800" dirty="0"/>
              <a:t> </a:t>
            </a:r>
            <a:r>
              <a:rPr lang="en-US" sz="2800" dirty="0" err="1"/>
              <a:t>pentru</a:t>
            </a:r>
            <a:r>
              <a:rPr lang="en-US" sz="2800" dirty="0"/>
              <a:t> a </a:t>
            </a:r>
            <a:r>
              <a:rPr lang="en-US" sz="2800" dirty="0" err="1"/>
              <a:t>aduna</a:t>
            </a:r>
            <a:r>
              <a:rPr lang="en-US" sz="2800" dirty="0"/>
              <a:t> </a:t>
            </a:r>
            <a:r>
              <a:rPr lang="en-US" sz="2800" dirty="0" err="1"/>
              <a:t>suficiente</a:t>
            </a:r>
            <a:r>
              <a:rPr lang="en-US" sz="2800" dirty="0"/>
              <a:t> probe – teste de control </a:t>
            </a:r>
            <a:r>
              <a:rPr lang="en-US" sz="2800" dirty="0" err="1"/>
              <a:t>si</a:t>
            </a:r>
            <a:r>
              <a:rPr lang="en-US" sz="2800" dirty="0"/>
              <a:t> teste de </a:t>
            </a:r>
            <a:r>
              <a:rPr lang="en-US" sz="2800" dirty="0" err="1"/>
              <a:t>detaliu</a:t>
            </a:r>
            <a:endParaRPr lang="en-US" sz="2800" dirty="0"/>
          </a:p>
        </p:txBody>
      </p:sp>
      <p:sp>
        <p:nvSpPr>
          <p:cNvPr id="9" name="Content Placeholder 5">
            <a:extLst>
              <a:ext uri="{FF2B5EF4-FFF2-40B4-BE49-F238E27FC236}">
                <a16:creationId xmlns:a16="http://schemas.microsoft.com/office/drawing/2014/main" xmlns="" id="{B7A425BA-28FE-4E8D-84EC-573E38831614}"/>
              </a:ext>
            </a:extLst>
          </p:cNvPr>
          <p:cNvSpPr>
            <a:spLocks noGrp="1"/>
          </p:cNvSpPr>
          <p:nvPr>
            <p:ph sz="quarter" idx="4294967295"/>
          </p:nvPr>
        </p:nvSpPr>
        <p:spPr>
          <a:xfrm>
            <a:off x="10591800" y="2653506"/>
            <a:ext cx="6746875" cy="5526088"/>
          </a:xfrm>
          <a:prstGeom prst="rect">
            <a:avLst/>
          </a:prstGeom>
        </p:spPr>
        <p:txBody>
          <a:bodyPr>
            <a:normAutofit fontScale="92500" lnSpcReduction="20000"/>
          </a:bodyPr>
          <a:lstStyle/>
          <a:p>
            <a:r>
              <a:rPr lang="en-US" sz="2800" dirty="0" err="1"/>
              <a:t>Profesionistul</a:t>
            </a:r>
            <a:r>
              <a:rPr lang="en-US" sz="2800" dirty="0"/>
              <a:t> </a:t>
            </a:r>
            <a:r>
              <a:rPr lang="en-US" sz="2800" dirty="0" err="1"/>
              <a:t>contabil</a:t>
            </a:r>
            <a:r>
              <a:rPr lang="en-US" sz="2800" dirty="0"/>
              <a:t>  </a:t>
            </a:r>
            <a:r>
              <a:rPr lang="en-US" sz="2800" dirty="0" err="1"/>
              <a:t>aduna</a:t>
            </a:r>
            <a:r>
              <a:rPr lang="en-US" sz="2800" dirty="0"/>
              <a:t> </a:t>
            </a:r>
            <a:r>
              <a:rPr lang="en-US" sz="2800" dirty="0" err="1"/>
              <a:t>suficiente</a:t>
            </a:r>
            <a:r>
              <a:rPr lang="en-US" sz="2800" dirty="0"/>
              <a:t> probe </a:t>
            </a:r>
            <a:r>
              <a:rPr lang="en-US" sz="2800" dirty="0" err="1"/>
              <a:t>relevante</a:t>
            </a:r>
            <a:r>
              <a:rPr lang="en-US" sz="2800" dirty="0"/>
              <a:t> </a:t>
            </a:r>
            <a:r>
              <a:rPr lang="en-US" sz="2800" dirty="0" err="1"/>
              <a:t>pentru</a:t>
            </a:r>
            <a:r>
              <a:rPr lang="en-US" sz="2800" dirty="0"/>
              <a:t> a </a:t>
            </a:r>
            <a:r>
              <a:rPr lang="en-US" sz="2800" dirty="0" err="1"/>
              <a:t>putea</a:t>
            </a:r>
            <a:r>
              <a:rPr lang="en-US" sz="2800" dirty="0"/>
              <a:t> </a:t>
            </a:r>
            <a:r>
              <a:rPr lang="en-US" sz="2800" dirty="0" err="1"/>
              <a:t>trage</a:t>
            </a:r>
            <a:r>
              <a:rPr lang="en-US" sz="2800" dirty="0"/>
              <a:t> o </a:t>
            </a:r>
            <a:r>
              <a:rPr lang="en-US" sz="2800" dirty="0" err="1"/>
              <a:t>concluzie</a:t>
            </a:r>
            <a:r>
              <a:rPr lang="en-US" sz="2800" dirty="0"/>
              <a:t> </a:t>
            </a:r>
            <a:r>
              <a:rPr lang="en-US" sz="2800" dirty="0" err="1"/>
              <a:t>limitata</a:t>
            </a:r>
            <a:r>
              <a:rPr lang="en-US" sz="2800" dirty="0"/>
              <a:t> </a:t>
            </a:r>
          </a:p>
          <a:p>
            <a:r>
              <a:rPr lang="en-US" sz="2800" dirty="0" err="1"/>
              <a:t>Profesionistul</a:t>
            </a:r>
            <a:r>
              <a:rPr lang="en-US" sz="2800" dirty="0"/>
              <a:t> </a:t>
            </a:r>
            <a:r>
              <a:rPr lang="en-US" sz="2800" dirty="0" err="1"/>
              <a:t>concluzioneaza</a:t>
            </a:r>
            <a:r>
              <a:rPr lang="en-US" sz="2800" dirty="0"/>
              <a:t> ca </a:t>
            </a:r>
            <a:r>
              <a:rPr lang="en-US" sz="2800" dirty="0" err="1"/>
              <a:t>subiectul</a:t>
            </a:r>
            <a:r>
              <a:rPr lang="en-US" sz="2800" dirty="0"/>
              <a:t> </a:t>
            </a:r>
            <a:r>
              <a:rPr lang="en-US" sz="2800" dirty="0" err="1"/>
              <a:t>asupra</a:t>
            </a:r>
            <a:r>
              <a:rPr lang="en-US" sz="2800" dirty="0"/>
              <a:t> </a:t>
            </a:r>
            <a:r>
              <a:rPr lang="en-US" sz="2800" dirty="0" err="1"/>
              <a:t>caruia</a:t>
            </a:r>
            <a:r>
              <a:rPr lang="en-US" sz="2800" dirty="0"/>
              <a:t> se </a:t>
            </a:r>
            <a:r>
              <a:rPr lang="en-US" sz="2800" dirty="0" err="1"/>
              <a:t>exprima</a:t>
            </a:r>
            <a:r>
              <a:rPr lang="en-US" sz="2800" dirty="0"/>
              <a:t> </a:t>
            </a:r>
            <a:r>
              <a:rPr lang="en-US" sz="2800" dirty="0" err="1"/>
              <a:t>asigurarea</a:t>
            </a:r>
            <a:r>
              <a:rPr lang="en-US" sz="2800" dirty="0"/>
              <a:t> e </a:t>
            </a:r>
            <a:r>
              <a:rPr lang="en-US" sz="2800" dirty="0" err="1"/>
              <a:t>plauzibil</a:t>
            </a:r>
            <a:r>
              <a:rPr lang="en-US" sz="2800" dirty="0"/>
              <a:t> in </a:t>
            </a:r>
            <a:r>
              <a:rPr lang="en-US" sz="2800" dirty="0" err="1"/>
              <a:t>raport</a:t>
            </a:r>
            <a:r>
              <a:rPr lang="en-US" sz="2800" dirty="0"/>
              <a:t> cu </a:t>
            </a:r>
            <a:r>
              <a:rPr lang="en-US" sz="2800" dirty="0" err="1"/>
              <a:t>criteriile</a:t>
            </a:r>
            <a:r>
              <a:rPr lang="en-US" sz="2800" dirty="0"/>
              <a:t> </a:t>
            </a:r>
            <a:r>
              <a:rPr lang="en-US" sz="2800" dirty="0" err="1"/>
              <a:t>identificate</a:t>
            </a:r>
            <a:r>
              <a:rPr lang="en-US" sz="2800" dirty="0"/>
              <a:t> </a:t>
            </a:r>
            <a:r>
              <a:rPr lang="en-US" sz="2800" dirty="0" err="1"/>
              <a:t>si</a:t>
            </a:r>
            <a:r>
              <a:rPr lang="en-US" sz="2800" dirty="0"/>
              <a:t>  </a:t>
            </a:r>
            <a:r>
              <a:rPr lang="en-US" sz="2800" dirty="0" err="1"/>
              <a:t>adecvate</a:t>
            </a:r>
            <a:r>
              <a:rPr lang="en-US" sz="2800" dirty="0"/>
              <a:t> </a:t>
            </a:r>
            <a:r>
              <a:rPr lang="en-US" sz="2800" dirty="0" err="1"/>
              <a:t>pentru</a:t>
            </a:r>
            <a:r>
              <a:rPr lang="en-US" sz="2800" dirty="0"/>
              <a:t> a-l </a:t>
            </a:r>
            <a:r>
              <a:rPr lang="en-US" sz="2800" dirty="0" err="1"/>
              <a:t>evalua</a:t>
            </a:r>
            <a:r>
              <a:rPr lang="en-US" sz="2800" dirty="0"/>
              <a:t>/</a:t>
            </a:r>
            <a:r>
              <a:rPr lang="en-US" sz="2800" dirty="0" err="1"/>
              <a:t>masura</a:t>
            </a:r>
            <a:r>
              <a:rPr lang="en-US" sz="2800" dirty="0"/>
              <a:t> </a:t>
            </a:r>
            <a:endParaRPr lang="ro-RO" sz="2800" dirty="0"/>
          </a:p>
          <a:p>
            <a:r>
              <a:rPr lang="en-US" sz="2800" dirty="0" err="1"/>
              <a:t>Profesionistul</a:t>
            </a:r>
            <a:r>
              <a:rPr lang="en-US" sz="2800" dirty="0"/>
              <a:t> </a:t>
            </a:r>
            <a:r>
              <a:rPr lang="en-US" sz="2800" dirty="0" err="1"/>
              <a:t>contabil</a:t>
            </a:r>
            <a:r>
              <a:rPr lang="en-US" sz="2800" dirty="0"/>
              <a:t> </a:t>
            </a:r>
            <a:r>
              <a:rPr lang="en-US" sz="2800" dirty="0" err="1"/>
              <a:t>isi</a:t>
            </a:r>
            <a:r>
              <a:rPr lang="en-US" sz="2800" dirty="0"/>
              <a:t> </a:t>
            </a:r>
            <a:r>
              <a:rPr lang="en-US" sz="2800" dirty="0" err="1"/>
              <a:t>exprima</a:t>
            </a:r>
            <a:r>
              <a:rPr lang="en-US" sz="2800" dirty="0"/>
              <a:t> </a:t>
            </a:r>
            <a:r>
              <a:rPr lang="en-US" sz="2800" dirty="0" err="1"/>
              <a:t>opinia</a:t>
            </a:r>
            <a:r>
              <a:rPr lang="en-US" sz="2800" dirty="0"/>
              <a:t> de o </a:t>
            </a:r>
            <a:r>
              <a:rPr lang="en-US" sz="2800" dirty="0" err="1"/>
              <a:t>maniera</a:t>
            </a:r>
            <a:r>
              <a:rPr lang="en-US" sz="2800" dirty="0"/>
              <a:t> </a:t>
            </a:r>
            <a:r>
              <a:rPr lang="en-US" sz="2800" dirty="0" err="1"/>
              <a:t>negativa</a:t>
            </a:r>
            <a:endParaRPr lang="en-US" sz="2800" dirty="0"/>
          </a:p>
          <a:p>
            <a:r>
              <a:rPr lang="en-US" sz="2800" dirty="0" err="1"/>
              <a:t>Profesionistul</a:t>
            </a:r>
            <a:r>
              <a:rPr lang="en-US" sz="2800" dirty="0"/>
              <a:t> </a:t>
            </a:r>
            <a:r>
              <a:rPr lang="en-US" sz="2800" dirty="0" err="1"/>
              <a:t>contabil</a:t>
            </a:r>
            <a:r>
              <a:rPr lang="en-US" sz="2800" dirty="0"/>
              <a:t> </a:t>
            </a:r>
            <a:r>
              <a:rPr lang="en-US" sz="2800" dirty="0" err="1"/>
              <a:t>ofera</a:t>
            </a:r>
            <a:r>
              <a:rPr lang="en-US" sz="2800" dirty="0"/>
              <a:t> un </a:t>
            </a:r>
            <a:r>
              <a:rPr lang="en-US" sz="2800" dirty="0" err="1"/>
              <a:t>nivel</a:t>
            </a:r>
            <a:r>
              <a:rPr lang="en-US" sz="2800" dirty="0"/>
              <a:t> </a:t>
            </a:r>
            <a:r>
              <a:rPr lang="en-US" sz="2800" dirty="0" err="1"/>
              <a:t>moderat</a:t>
            </a:r>
            <a:r>
              <a:rPr lang="en-US" sz="2800" dirty="0"/>
              <a:t>/</a:t>
            </a:r>
            <a:r>
              <a:rPr lang="en-US" sz="2800" dirty="0" err="1"/>
              <a:t>mai</a:t>
            </a:r>
            <a:r>
              <a:rPr lang="en-US" sz="2800" dirty="0"/>
              <a:t> </a:t>
            </a:r>
            <a:r>
              <a:rPr lang="en-US" sz="2800" dirty="0" err="1"/>
              <a:t>scazut</a:t>
            </a:r>
            <a:r>
              <a:rPr lang="en-US" sz="2800" dirty="0"/>
              <a:t> de </a:t>
            </a:r>
            <a:r>
              <a:rPr lang="en-US" sz="2800" dirty="0" err="1"/>
              <a:t>asigurare</a:t>
            </a:r>
            <a:r>
              <a:rPr lang="en-US" sz="2800" dirty="0"/>
              <a:t> – sufficient de </a:t>
            </a:r>
            <a:r>
              <a:rPr lang="en-US" sz="2800" dirty="0" err="1"/>
              <a:t>inalt</a:t>
            </a:r>
            <a:r>
              <a:rPr lang="en-US" sz="2800" dirty="0"/>
              <a:t> </a:t>
            </a:r>
            <a:r>
              <a:rPr lang="en-US" sz="2800" dirty="0" err="1"/>
              <a:t>totusi</a:t>
            </a:r>
            <a:endParaRPr lang="en-US" sz="2800" dirty="0"/>
          </a:p>
          <a:p>
            <a:r>
              <a:rPr lang="en-US" sz="2800" dirty="0" err="1"/>
              <a:t>Profesionistul</a:t>
            </a:r>
            <a:r>
              <a:rPr lang="en-US" sz="2800" dirty="0"/>
              <a:t> </a:t>
            </a:r>
            <a:r>
              <a:rPr lang="en-US" sz="2800" dirty="0" err="1"/>
              <a:t>contabil</a:t>
            </a:r>
            <a:r>
              <a:rPr lang="en-US" sz="2800" dirty="0"/>
              <a:t> </a:t>
            </a:r>
            <a:r>
              <a:rPr lang="en-US" sz="2800" dirty="0" err="1"/>
              <a:t>efectueaza</a:t>
            </a:r>
            <a:r>
              <a:rPr lang="en-US" sz="2800" dirty="0"/>
              <a:t> </a:t>
            </a:r>
            <a:r>
              <a:rPr lang="en-US" sz="2800" dirty="0" err="1"/>
              <a:t>mai</a:t>
            </a:r>
            <a:r>
              <a:rPr lang="en-US" sz="2800" dirty="0"/>
              <a:t> </a:t>
            </a:r>
            <a:r>
              <a:rPr lang="en-US" sz="2800" dirty="0" err="1"/>
              <a:t>putine</a:t>
            </a:r>
            <a:r>
              <a:rPr lang="en-US" sz="2800" dirty="0"/>
              <a:t> </a:t>
            </a:r>
            <a:r>
              <a:rPr lang="en-US" sz="2800" dirty="0" err="1"/>
              <a:t>proceduri</a:t>
            </a:r>
            <a:r>
              <a:rPr lang="en-US" sz="2800" dirty="0"/>
              <a:t> – </a:t>
            </a:r>
            <a:r>
              <a:rPr lang="en-US" sz="2800" dirty="0" err="1"/>
              <a:t>majoritatea</a:t>
            </a:r>
            <a:r>
              <a:rPr lang="en-US" sz="2800" dirty="0"/>
              <a:t> </a:t>
            </a:r>
            <a:r>
              <a:rPr lang="en-US" sz="2800" dirty="0" err="1"/>
              <a:t>interogari</a:t>
            </a:r>
            <a:r>
              <a:rPr lang="en-US" sz="2800" dirty="0"/>
              <a:t> </a:t>
            </a:r>
            <a:r>
              <a:rPr lang="en-US" sz="2800" dirty="0" err="1"/>
              <a:t>si</a:t>
            </a:r>
            <a:r>
              <a:rPr lang="en-US" sz="2800" dirty="0"/>
              <a:t> procedure </a:t>
            </a:r>
            <a:r>
              <a:rPr lang="en-US" sz="2800" dirty="0" err="1"/>
              <a:t>analitice</a:t>
            </a:r>
            <a:r>
              <a:rPr lang="en-US" sz="2800" dirty="0"/>
              <a:t> </a:t>
            </a:r>
          </a:p>
          <a:p>
            <a:endParaRPr lang="en-US" sz="2800" dirty="0"/>
          </a:p>
          <a:p>
            <a:endParaRPr lang="en-US" sz="2800" dirty="0"/>
          </a:p>
          <a:p>
            <a:endParaRPr lang="ro-RO" sz="2800" dirty="0"/>
          </a:p>
        </p:txBody>
      </p:sp>
      <p:sp>
        <p:nvSpPr>
          <p:cNvPr id="6" name="Text Placeholder 2">
            <a:extLst>
              <a:ext uri="{FF2B5EF4-FFF2-40B4-BE49-F238E27FC236}">
                <a16:creationId xmlns:a16="http://schemas.microsoft.com/office/drawing/2014/main" xmlns="" id="{54A83A18-C3CD-498A-BB5D-1924532877EB}"/>
              </a:ext>
            </a:extLst>
          </p:cNvPr>
          <p:cNvSpPr txBox="1">
            <a:spLocks/>
          </p:cNvSpPr>
          <p:nvPr/>
        </p:nvSpPr>
        <p:spPr>
          <a:xfrm>
            <a:off x="1524000" y="1417638"/>
            <a:ext cx="5802510" cy="1235868"/>
          </a:xfrm>
          <a:prstGeom prst="rect">
            <a:avLst/>
          </a:prstGeom>
        </p:spPr>
        <p:txBody>
          <a:bodyPr vert="horz" wrap="square" lIns="137160" tIns="68580" rIns="137160" bIns="68580" numCol="1" anchor="t" anchorCtr="0" compatLnSpc="1">
            <a:prstTxWarp prst="textNoShape">
              <a:avLst/>
            </a:prstTxWarp>
            <a:normAutofit/>
          </a:bodyPr>
          <a:lstStyle/>
          <a:p>
            <a:pPr marL="257175" indent="-257175" defTabSz="1028700" fontAlgn="base">
              <a:lnSpc>
                <a:spcPct val="90000"/>
              </a:lnSpc>
              <a:spcBef>
                <a:spcPts val="1125"/>
              </a:spcBef>
              <a:spcAft>
                <a:spcPct val="0"/>
              </a:spcAft>
              <a:buFont typeface="Arial" panose="020B0604020202020204" pitchFamily="34" charset="0"/>
              <a:buChar char="•"/>
              <a:defRPr/>
            </a:pPr>
            <a:r>
              <a:rPr lang="en-US" sz="4200" b="1" dirty="0" err="1"/>
              <a:t>Asigurare</a:t>
            </a:r>
            <a:r>
              <a:rPr lang="en-US" sz="4200" b="1" dirty="0"/>
              <a:t> </a:t>
            </a:r>
            <a:r>
              <a:rPr lang="en-US" sz="4200" b="1" dirty="0" err="1"/>
              <a:t>rezonabila</a:t>
            </a:r>
            <a:endParaRPr lang="ro-RO" sz="4200" dirty="0"/>
          </a:p>
        </p:txBody>
      </p:sp>
      <p:sp>
        <p:nvSpPr>
          <p:cNvPr id="7" name="Text Placeholder 4">
            <a:extLst>
              <a:ext uri="{FF2B5EF4-FFF2-40B4-BE49-F238E27FC236}">
                <a16:creationId xmlns:a16="http://schemas.microsoft.com/office/drawing/2014/main" xmlns="" id="{A32E4B28-2D51-44D8-96D6-D2F96A016102}"/>
              </a:ext>
            </a:extLst>
          </p:cNvPr>
          <p:cNvSpPr txBox="1">
            <a:spLocks/>
          </p:cNvSpPr>
          <p:nvPr/>
        </p:nvSpPr>
        <p:spPr>
          <a:xfrm>
            <a:off x="12089126" y="1275242"/>
            <a:ext cx="5483744" cy="899916"/>
          </a:xfrm>
          <a:prstGeom prst="rect">
            <a:avLst/>
          </a:prstGeom>
        </p:spPr>
        <p:txBody>
          <a:bodyPr>
            <a:normAutofit/>
          </a:bodyPr>
          <a:lstStyle/>
          <a:p>
            <a:pPr marL="257175" indent="-257175" defTabSz="1028700" fontAlgn="base">
              <a:lnSpc>
                <a:spcPct val="90000"/>
              </a:lnSpc>
              <a:spcBef>
                <a:spcPts val="1125"/>
              </a:spcBef>
              <a:spcAft>
                <a:spcPct val="0"/>
              </a:spcAft>
              <a:buFont typeface="Arial" panose="020B0604020202020204" pitchFamily="34" charset="0"/>
              <a:buChar char="•"/>
              <a:defRPr/>
            </a:pPr>
            <a:r>
              <a:rPr lang="en-US" sz="4200" b="1" dirty="0" err="1"/>
              <a:t>Asigurare</a:t>
            </a:r>
            <a:r>
              <a:rPr lang="en-US" sz="4200" b="1" dirty="0"/>
              <a:t> </a:t>
            </a:r>
            <a:r>
              <a:rPr lang="en-US" sz="4200" b="1" dirty="0" err="1"/>
              <a:t>limitata</a:t>
            </a:r>
            <a:endParaRPr lang="ro-RO" sz="4200" dirty="0"/>
          </a:p>
        </p:txBody>
      </p:sp>
    </p:spTree>
    <p:extLst>
      <p:ext uri="{BB962C8B-B14F-4D97-AF65-F5344CB8AC3E}">
        <p14:creationId xmlns:p14="http://schemas.microsoft.com/office/powerpoint/2010/main" xmlns="" val="183372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36043-56D9-4548-A37E-F54D779ABE2B}"/>
              </a:ext>
            </a:extLst>
          </p:cNvPr>
          <p:cNvSpPr>
            <a:spLocks noGrp="1"/>
          </p:cNvSpPr>
          <p:nvPr>
            <p:ph type="title"/>
          </p:nvPr>
        </p:nvSpPr>
        <p:spPr/>
        <p:txBody>
          <a:bodyPr>
            <a:normAutofit fontScale="90000"/>
          </a:bodyPr>
          <a:lstStyle/>
          <a:p>
            <a:r>
              <a:rPr lang="en-US" sz="4200" b="1" cap="all" dirty="0" err="1"/>
              <a:t>Misiuni</a:t>
            </a:r>
            <a:r>
              <a:rPr lang="en-US" sz="4200" b="1" cap="all" dirty="0"/>
              <a:t> de </a:t>
            </a:r>
            <a:r>
              <a:rPr lang="en-US" sz="4200" b="1" cap="all" dirty="0" err="1"/>
              <a:t>asigurare</a:t>
            </a:r>
            <a:r>
              <a:rPr lang="en-US" sz="4200" b="1" cap="all" dirty="0"/>
              <a:t>  </a:t>
            </a:r>
            <a:r>
              <a:rPr lang="en-US" sz="4200" b="1" cap="all" dirty="0" err="1"/>
              <a:t>altele</a:t>
            </a:r>
            <a:r>
              <a:rPr lang="en-US" sz="4200" b="1" cap="all" dirty="0"/>
              <a:t> </a:t>
            </a:r>
            <a:r>
              <a:rPr lang="en-US" sz="4200" b="1" cap="all" dirty="0" err="1"/>
              <a:t>decat</a:t>
            </a:r>
            <a:r>
              <a:rPr lang="en-US" sz="4200" b="1" cap="all" dirty="0"/>
              <a:t> </a:t>
            </a:r>
            <a:r>
              <a:rPr lang="en-US" sz="4200" b="1" cap="all" dirty="0" err="1"/>
              <a:t>audituri</a:t>
            </a:r>
            <a:r>
              <a:rPr lang="en-US" sz="4200" b="1" cap="all" dirty="0"/>
              <a:t> </a:t>
            </a:r>
            <a:r>
              <a:rPr lang="en-US" sz="4200" b="1" cap="all" dirty="0" err="1"/>
              <a:t>si</a:t>
            </a:r>
            <a:r>
              <a:rPr lang="en-US" sz="4200" b="1" cap="all" dirty="0"/>
              <a:t> </a:t>
            </a:r>
            <a:r>
              <a:rPr lang="en-US" sz="4200" b="1" cap="all" dirty="0" err="1"/>
              <a:t>revizuiri</a:t>
            </a:r>
            <a:r>
              <a:rPr lang="en-US" sz="4200" b="1" cap="all" dirty="0"/>
              <a:t> ale </a:t>
            </a:r>
            <a:r>
              <a:rPr lang="en-US" sz="4200" b="1" cap="all" dirty="0" err="1"/>
              <a:t>informatiilor</a:t>
            </a:r>
            <a:r>
              <a:rPr lang="en-US" sz="4200" b="1" cap="all" dirty="0"/>
              <a:t> </a:t>
            </a:r>
            <a:r>
              <a:rPr lang="en-US" sz="4200" b="1" cap="all" dirty="0" err="1"/>
              <a:t>fin</a:t>
            </a:r>
            <a:r>
              <a:rPr lang="en-US" sz="4050" b="1" cap="all" dirty="0" err="1"/>
              <a:t>Anciare</a:t>
            </a:r>
            <a:r>
              <a:rPr lang="en-US" sz="4050" b="1" cap="all" dirty="0"/>
              <a:t> </a:t>
            </a:r>
            <a:r>
              <a:rPr lang="en-US" sz="4050" b="1" cap="all" dirty="0" err="1"/>
              <a:t>istorice</a:t>
            </a:r>
            <a:r>
              <a:rPr lang="en-US" sz="4050" b="1" cap="all" dirty="0"/>
              <a:t> </a:t>
            </a:r>
            <a:endParaRPr lang="ro-RO" sz="4050" dirty="0"/>
          </a:p>
        </p:txBody>
      </p:sp>
      <p:sp>
        <p:nvSpPr>
          <p:cNvPr id="3" name="Content Placeholder 2">
            <a:extLst>
              <a:ext uri="{FF2B5EF4-FFF2-40B4-BE49-F238E27FC236}">
                <a16:creationId xmlns:a16="http://schemas.microsoft.com/office/drawing/2014/main" xmlns="" id="{47A362AB-049A-403F-8ADC-CF3F1AD1949A}"/>
              </a:ext>
            </a:extLst>
          </p:cNvPr>
          <p:cNvSpPr>
            <a:spLocks noGrp="1"/>
          </p:cNvSpPr>
          <p:nvPr>
            <p:ph idx="4294967295"/>
          </p:nvPr>
        </p:nvSpPr>
        <p:spPr>
          <a:xfrm>
            <a:off x="1371600" y="2171700"/>
            <a:ext cx="16230600" cy="6553200"/>
          </a:xfrm>
        </p:spPr>
        <p:txBody>
          <a:bodyPr>
            <a:normAutofit fontScale="92500" lnSpcReduction="10000"/>
          </a:bodyPr>
          <a:lstStyle/>
          <a:p>
            <a:pPr fontAlgn="base"/>
            <a:r>
              <a:rPr lang="en-US" sz="4800" dirty="0" err="1"/>
              <a:t>Standarde</a:t>
            </a:r>
            <a:r>
              <a:rPr lang="en-US" sz="4800" dirty="0"/>
              <a:t> din </a:t>
            </a:r>
            <a:r>
              <a:rPr lang="en-US" sz="4800" dirty="0" err="1"/>
              <a:t>clasa</a:t>
            </a:r>
            <a:r>
              <a:rPr lang="en-US" sz="4800" dirty="0"/>
              <a:t> ISAE</a:t>
            </a:r>
          </a:p>
          <a:p>
            <a:pPr fontAlgn="base"/>
            <a:r>
              <a:rPr lang="en-US" sz="4800" dirty="0"/>
              <a:t>Pot da </a:t>
            </a:r>
            <a:r>
              <a:rPr lang="en-US" sz="4800" dirty="0" err="1"/>
              <a:t>asigurare</a:t>
            </a:r>
            <a:r>
              <a:rPr lang="en-US" sz="4800" dirty="0"/>
              <a:t> </a:t>
            </a:r>
            <a:r>
              <a:rPr lang="en-US" sz="4800" dirty="0" err="1"/>
              <a:t>rezonabila</a:t>
            </a:r>
            <a:r>
              <a:rPr lang="en-US" sz="4800" dirty="0"/>
              <a:t> </a:t>
            </a:r>
            <a:r>
              <a:rPr lang="en-US" sz="4800" dirty="0" err="1"/>
              <a:t>sau</a:t>
            </a:r>
            <a:r>
              <a:rPr lang="en-US" sz="4800" dirty="0"/>
              <a:t> </a:t>
            </a:r>
            <a:r>
              <a:rPr lang="en-US" sz="4800" dirty="0" err="1"/>
              <a:t>limitata</a:t>
            </a:r>
            <a:endParaRPr lang="en-US" sz="4800" dirty="0"/>
          </a:p>
          <a:p>
            <a:pPr fontAlgn="base"/>
            <a:r>
              <a:rPr lang="en-US" sz="4800" dirty="0" err="1"/>
              <a:t>Similare</a:t>
            </a:r>
            <a:r>
              <a:rPr lang="en-US" sz="4800" dirty="0"/>
              <a:t> cu un audit </a:t>
            </a:r>
            <a:r>
              <a:rPr lang="en-US" sz="4800" dirty="0" err="1"/>
              <a:t>sau</a:t>
            </a:r>
            <a:r>
              <a:rPr lang="en-US" sz="4800" dirty="0"/>
              <a:t> o </a:t>
            </a:r>
            <a:r>
              <a:rPr lang="en-US" sz="4800" dirty="0" err="1"/>
              <a:t>revizuire</a:t>
            </a:r>
            <a:r>
              <a:rPr lang="en-US" sz="4800" dirty="0"/>
              <a:t>, cu </a:t>
            </a:r>
            <a:r>
              <a:rPr lang="en-US" sz="4800" dirty="0" err="1"/>
              <a:t>diferenta</a:t>
            </a:r>
            <a:r>
              <a:rPr lang="en-US" sz="4800" dirty="0"/>
              <a:t> ca nu se </a:t>
            </a:r>
            <a:r>
              <a:rPr lang="en-US" sz="4800" dirty="0" err="1"/>
              <a:t>ofera</a:t>
            </a:r>
            <a:r>
              <a:rPr lang="en-US" sz="4800" dirty="0"/>
              <a:t> </a:t>
            </a:r>
            <a:r>
              <a:rPr lang="en-US" sz="4800" dirty="0" err="1"/>
              <a:t>asigurare</a:t>
            </a:r>
            <a:r>
              <a:rPr lang="en-US" sz="4800" dirty="0"/>
              <a:t> </a:t>
            </a:r>
            <a:r>
              <a:rPr lang="en-US" sz="4800" dirty="0" err="1"/>
              <a:t>asupra</a:t>
            </a:r>
            <a:r>
              <a:rPr lang="en-US" sz="4800" dirty="0"/>
              <a:t> </a:t>
            </a:r>
            <a:r>
              <a:rPr lang="en-US" sz="4800" dirty="0" err="1"/>
              <a:t>situatiilor</a:t>
            </a:r>
            <a:r>
              <a:rPr lang="en-US" sz="4800" dirty="0"/>
              <a:t> </a:t>
            </a:r>
            <a:r>
              <a:rPr lang="en-US" sz="4800" dirty="0" err="1"/>
              <a:t>financiare</a:t>
            </a:r>
            <a:endParaRPr lang="en-US" sz="4800" dirty="0"/>
          </a:p>
          <a:p>
            <a:r>
              <a:rPr lang="en-US" sz="4800" dirty="0"/>
              <a:t>Cele </a:t>
            </a:r>
            <a:r>
              <a:rPr lang="en-US" sz="4800" dirty="0" err="1"/>
              <a:t>mai</a:t>
            </a:r>
            <a:r>
              <a:rPr lang="en-US" sz="4800" dirty="0"/>
              <a:t> </a:t>
            </a:r>
            <a:r>
              <a:rPr lang="en-US" sz="4800" dirty="0" err="1"/>
              <a:t>raspandite</a:t>
            </a:r>
            <a:r>
              <a:rPr lang="en-US" sz="4800" dirty="0"/>
              <a:t> </a:t>
            </a:r>
            <a:r>
              <a:rPr lang="en-US" sz="4800" dirty="0" err="1"/>
              <a:t>exemple</a:t>
            </a:r>
            <a:r>
              <a:rPr lang="en-US" sz="4800" dirty="0"/>
              <a:t> - </a:t>
            </a:r>
            <a:r>
              <a:rPr lang="en-US" sz="4800" dirty="0" err="1"/>
              <a:t>Asigurare</a:t>
            </a:r>
            <a:r>
              <a:rPr lang="en-US" sz="4800" dirty="0"/>
              <a:t> pe :</a:t>
            </a:r>
          </a:p>
          <a:p>
            <a:pPr lvl="1" fontAlgn="base">
              <a:buNone/>
            </a:pPr>
            <a:r>
              <a:rPr lang="ro-RO" sz="4200" dirty="0"/>
              <a:t>- </a:t>
            </a:r>
            <a:r>
              <a:rPr lang="en-US" sz="4200" dirty="0" err="1"/>
              <a:t>Controale</a:t>
            </a:r>
            <a:r>
              <a:rPr lang="en-US" sz="4200" dirty="0"/>
              <a:t> interne</a:t>
            </a:r>
          </a:p>
          <a:p>
            <a:pPr lvl="1" fontAlgn="base">
              <a:buNone/>
            </a:pPr>
            <a:r>
              <a:rPr lang="ro-RO" sz="4200" dirty="0"/>
              <a:t>- </a:t>
            </a:r>
            <a:r>
              <a:rPr lang="en-US" sz="4200" dirty="0" err="1"/>
              <a:t>Misiuni</a:t>
            </a:r>
            <a:r>
              <a:rPr lang="en-US" sz="4200" dirty="0"/>
              <a:t> tip “Due diligence reviews”</a:t>
            </a:r>
          </a:p>
          <a:p>
            <a:pPr lvl="1" fontAlgn="base">
              <a:buFontTx/>
              <a:buChar char="-"/>
            </a:pPr>
            <a:r>
              <a:rPr lang="en-US" sz="4200" dirty="0" err="1"/>
              <a:t>Informatii</a:t>
            </a:r>
            <a:r>
              <a:rPr lang="en-US" sz="4200" dirty="0"/>
              <a:t> </a:t>
            </a:r>
            <a:r>
              <a:rPr lang="en-US" sz="4200" dirty="0" err="1"/>
              <a:t>financiare</a:t>
            </a:r>
            <a:r>
              <a:rPr lang="en-US" sz="4200" dirty="0"/>
              <a:t> prospective</a:t>
            </a:r>
          </a:p>
          <a:p>
            <a:pPr lvl="1" fontAlgn="base">
              <a:buFontTx/>
              <a:buChar char="-"/>
            </a:pPr>
            <a:r>
              <a:rPr lang="en-US" sz="4200" dirty="0" err="1">
                <a:solidFill>
                  <a:srgbClr val="00B050"/>
                </a:solidFill>
              </a:rPr>
              <a:t>Sustenabilitate</a:t>
            </a:r>
            <a:r>
              <a:rPr lang="en-US" sz="4200" dirty="0">
                <a:solidFill>
                  <a:srgbClr val="00B050"/>
                </a:solidFill>
              </a:rPr>
              <a:t> – a </a:t>
            </a:r>
            <a:r>
              <a:rPr lang="en-US" sz="4200" dirty="0" err="1">
                <a:solidFill>
                  <a:srgbClr val="00B050"/>
                </a:solidFill>
              </a:rPr>
              <a:t>aparut</a:t>
            </a:r>
            <a:r>
              <a:rPr lang="en-US" sz="4200" dirty="0">
                <a:solidFill>
                  <a:srgbClr val="00B050"/>
                </a:solidFill>
              </a:rPr>
              <a:t> ISSA 5000 </a:t>
            </a:r>
            <a:r>
              <a:rPr lang="en-US" sz="4200" dirty="0" err="1">
                <a:solidFill>
                  <a:srgbClr val="00B050"/>
                </a:solidFill>
              </a:rPr>
              <a:t>pentru</a:t>
            </a:r>
            <a:r>
              <a:rPr lang="en-US" sz="4200" dirty="0">
                <a:solidFill>
                  <a:srgbClr val="00B050"/>
                </a:solidFill>
              </a:rPr>
              <a:t> </a:t>
            </a:r>
            <a:r>
              <a:rPr lang="en-US" sz="4200" dirty="0" err="1">
                <a:solidFill>
                  <a:srgbClr val="00B050"/>
                </a:solidFill>
              </a:rPr>
              <a:t>rapoarte</a:t>
            </a:r>
            <a:r>
              <a:rPr lang="en-US" sz="4200" dirty="0">
                <a:solidFill>
                  <a:srgbClr val="00B050"/>
                </a:solidFill>
              </a:rPr>
              <a:t> de </a:t>
            </a:r>
            <a:r>
              <a:rPr lang="en-US" sz="4200" dirty="0" err="1">
                <a:solidFill>
                  <a:srgbClr val="00B050"/>
                </a:solidFill>
              </a:rPr>
              <a:t>sustenabilitate</a:t>
            </a:r>
            <a:endParaRPr lang="en-US" dirty="0">
              <a:solidFill>
                <a:srgbClr val="00B050"/>
              </a:solidFill>
            </a:endParaRPr>
          </a:p>
        </p:txBody>
      </p:sp>
    </p:spTree>
    <p:extLst>
      <p:ext uri="{BB962C8B-B14F-4D97-AF65-F5344CB8AC3E}">
        <p14:creationId xmlns:p14="http://schemas.microsoft.com/office/powerpoint/2010/main" xmlns="" val="115111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038E58-3186-416A-BB87-4CD4498DA1B3}"/>
              </a:ext>
            </a:extLst>
          </p:cNvPr>
          <p:cNvSpPr>
            <a:spLocks noGrp="1"/>
          </p:cNvSpPr>
          <p:nvPr>
            <p:ph type="title"/>
          </p:nvPr>
        </p:nvSpPr>
        <p:spPr/>
        <p:txBody>
          <a:bodyPr/>
          <a:lstStyle/>
          <a:p>
            <a:r>
              <a:rPr lang="en-US" sz="5400" b="1" cap="all" dirty="0" err="1"/>
              <a:t>Misiuni</a:t>
            </a:r>
            <a:r>
              <a:rPr lang="en-US" sz="5400" b="1" cap="all" dirty="0"/>
              <a:t> NON- </a:t>
            </a:r>
            <a:r>
              <a:rPr lang="en-US" sz="5400" b="1" cap="all" dirty="0" err="1"/>
              <a:t>asigurare</a:t>
            </a:r>
            <a:endParaRPr lang="ro-RO" dirty="0"/>
          </a:p>
        </p:txBody>
      </p:sp>
      <p:sp>
        <p:nvSpPr>
          <p:cNvPr id="3" name="Content Placeholder 2">
            <a:extLst>
              <a:ext uri="{FF2B5EF4-FFF2-40B4-BE49-F238E27FC236}">
                <a16:creationId xmlns:a16="http://schemas.microsoft.com/office/drawing/2014/main" xmlns="" id="{08FBAF49-F4D0-41B4-927E-1FAB9041E214}"/>
              </a:ext>
            </a:extLst>
          </p:cNvPr>
          <p:cNvSpPr>
            <a:spLocks noGrp="1"/>
          </p:cNvSpPr>
          <p:nvPr>
            <p:ph idx="4294967295"/>
          </p:nvPr>
        </p:nvSpPr>
        <p:spPr>
          <a:xfrm>
            <a:off x="1447800" y="1866900"/>
            <a:ext cx="16154400" cy="6934199"/>
          </a:xfrm>
        </p:spPr>
        <p:txBody>
          <a:bodyPr>
            <a:normAutofit/>
          </a:bodyPr>
          <a:lstStyle/>
          <a:p>
            <a:pPr fontAlgn="base">
              <a:buNone/>
            </a:pPr>
            <a:r>
              <a:rPr lang="en-US" sz="3600" b="1" dirty="0" err="1"/>
              <a:t>Proceduri</a:t>
            </a:r>
            <a:r>
              <a:rPr lang="en-US" sz="3600" b="1" dirty="0"/>
              <a:t> </a:t>
            </a:r>
            <a:r>
              <a:rPr lang="en-US" sz="3600" b="1" dirty="0" err="1"/>
              <a:t>convenite</a:t>
            </a:r>
            <a:endParaRPr lang="en-US" sz="3600" b="1" dirty="0"/>
          </a:p>
          <a:p>
            <a:r>
              <a:rPr lang="ro-RO" sz="3600" dirty="0"/>
              <a:t>Obiectivul unei misiuni pe baza procedurilor convenite îl constituie efectu­area de către auditor a unor proceduri ce ţin de natura unui audit, conve­nite de către auditor, entitate şi orice părţi terţe adecvate şi raportarea asupra constatărilor efective </a:t>
            </a:r>
            <a:r>
              <a:rPr lang="en-US" sz="3600" dirty="0"/>
              <a:t>conform </a:t>
            </a:r>
            <a:r>
              <a:rPr lang="en-US" sz="3600" dirty="0" err="1"/>
              <a:t>prevederilor</a:t>
            </a:r>
            <a:r>
              <a:rPr lang="en-US" sz="3600" dirty="0"/>
              <a:t> ISRS 4400. </a:t>
            </a:r>
            <a:endParaRPr lang="ro-RO" sz="3600" dirty="0"/>
          </a:p>
          <a:p>
            <a:pPr>
              <a:buNone/>
            </a:pPr>
            <a:endParaRPr lang="en-US" sz="3600" dirty="0"/>
          </a:p>
          <a:p>
            <a:pPr>
              <a:buNone/>
            </a:pPr>
            <a:r>
              <a:rPr lang="en-US" sz="3600" b="1" dirty="0" err="1"/>
              <a:t>Misiuni</a:t>
            </a:r>
            <a:r>
              <a:rPr lang="en-US" sz="3600" b="1" dirty="0"/>
              <a:t> de </a:t>
            </a:r>
            <a:r>
              <a:rPr lang="en-US" sz="3600" b="1" dirty="0" err="1"/>
              <a:t>compilare</a:t>
            </a:r>
            <a:endParaRPr lang="en-US" sz="3600" b="1" dirty="0"/>
          </a:p>
          <a:p>
            <a:pPr algn="just"/>
            <a:r>
              <a:rPr lang="en-US" sz="3600" dirty="0" err="1"/>
              <a:t>Misiuni</a:t>
            </a:r>
            <a:r>
              <a:rPr lang="en-US" sz="3600" dirty="0"/>
              <a:t> </a:t>
            </a:r>
            <a:r>
              <a:rPr lang="en-US" sz="3600" dirty="0" err="1"/>
              <a:t>în</a:t>
            </a:r>
            <a:r>
              <a:rPr lang="en-US" sz="3600" dirty="0"/>
              <a:t> care </a:t>
            </a:r>
            <a:r>
              <a:rPr lang="en-US" sz="3600" dirty="0" err="1"/>
              <a:t>practicianul</a:t>
            </a:r>
            <a:r>
              <a:rPr lang="en-US" sz="3600" dirty="0"/>
              <a:t> </a:t>
            </a:r>
            <a:r>
              <a:rPr lang="en-US" sz="3600" dirty="0" err="1"/>
              <a:t>îşi</a:t>
            </a:r>
            <a:r>
              <a:rPr lang="en-US" sz="3600" dirty="0"/>
              <a:t> </a:t>
            </a:r>
            <a:r>
              <a:rPr lang="en-US" sz="3600" dirty="0" err="1"/>
              <a:t>aplică</a:t>
            </a:r>
            <a:r>
              <a:rPr lang="en-US" sz="3600" dirty="0"/>
              <a:t> </a:t>
            </a:r>
            <a:r>
              <a:rPr lang="en-US" sz="3600" dirty="0" err="1"/>
              <a:t>cunoştinţele</a:t>
            </a:r>
            <a:r>
              <a:rPr lang="en-US" sz="3600" dirty="0"/>
              <a:t> </a:t>
            </a:r>
            <a:r>
              <a:rPr lang="en-US" sz="3600" dirty="0" err="1"/>
              <a:t>şi</a:t>
            </a:r>
            <a:r>
              <a:rPr lang="en-US" sz="3600" dirty="0"/>
              <a:t> </a:t>
            </a:r>
            <a:r>
              <a:rPr lang="en-US" sz="3600" dirty="0" err="1"/>
              <a:t>experienţa</a:t>
            </a:r>
            <a:r>
              <a:rPr lang="en-US" sz="3600" dirty="0"/>
              <a:t> </a:t>
            </a:r>
            <a:r>
              <a:rPr lang="en-US" sz="3600" dirty="0" err="1"/>
              <a:t>contabilă</a:t>
            </a:r>
            <a:r>
              <a:rPr lang="en-US" sz="3600" dirty="0"/>
              <a:t> </a:t>
            </a:r>
            <a:r>
              <a:rPr lang="en-US" sz="3600" dirty="0" err="1"/>
              <a:t>şi</a:t>
            </a:r>
            <a:r>
              <a:rPr lang="en-US" sz="3600" dirty="0"/>
              <a:t> de </a:t>
            </a:r>
            <a:r>
              <a:rPr lang="en-US" sz="3600" dirty="0" err="1"/>
              <a:t>raportare</a:t>
            </a:r>
            <a:r>
              <a:rPr lang="en-US" sz="3600" dirty="0"/>
              <a:t> </a:t>
            </a:r>
            <a:r>
              <a:rPr lang="en-US" sz="3600" dirty="0" err="1"/>
              <a:t>financiară</a:t>
            </a:r>
            <a:r>
              <a:rPr lang="en-US" sz="3600" dirty="0"/>
              <a:t> </a:t>
            </a:r>
            <a:r>
              <a:rPr lang="en-US" sz="3600" dirty="0" err="1"/>
              <a:t>pentru</a:t>
            </a:r>
            <a:r>
              <a:rPr lang="en-US" sz="3600" dirty="0"/>
              <a:t> a </a:t>
            </a:r>
            <a:r>
              <a:rPr lang="en-US" sz="3600" dirty="0" err="1"/>
              <a:t>asista</a:t>
            </a:r>
            <a:r>
              <a:rPr lang="en-US" sz="3600" dirty="0"/>
              <a:t> </a:t>
            </a:r>
            <a:r>
              <a:rPr lang="en-US" sz="3600" dirty="0" err="1"/>
              <a:t>conducerea</a:t>
            </a:r>
            <a:r>
              <a:rPr lang="en-US" sz="3600" dirty="0"/>
              <a:t> </a:t>
            </a:r>
            <a:r>
              <a:rPr lang="en-US" sz="3600" dirty="0" err="1"/>
              <a:t>în</a:t>
            </a:r>
            <a:r>
              <a:rPr lang="en-US" sz="3600" dirty="0"/>
              <a:t> </a:t>
            </a:r>
            <a:r>
              <a:rPr lang="en-US" sz="3600" dirty="0" err="1"/>
              <a:t>întocmirea</a:t>
            </a:r>
            <a:r>
              <a:rPr lang="en-US" sz="3600" dirty="0"/>
              <a:t> </a:t>
            </a:r>
            <a:r>
              <a:rPr lang="en-US" sz="3600" dirty="0" err="1"/>
              <a:t>şi</a:t>
            </a:r>
            <a:r>
              <a:rPr lang="en-US" sz="3600" dirty="0"/>
              <a:t> </a:t>
            </a:r>
            <a:r>
              <a:rPr lang="en-US" sz="3600" dirty="0" err="1"/>
              <a:t>prezentarea</a:t>
            </a:r>
            <a:r>
              <a:rPr lang="en-US" sz="3600" dirty="0"/>
              <a:t> </a:t>
            </a:r>
            <a:r>
              <a:rPr lang="en-US" sz="3600" dirty="0" err="1"/>
              <a:t>informaţiilor</a:t>
            </a:r>
            <a:r>
              <a:rPr lang="en-US" sz="3600" dirty="0"/>
              <a:t> </a:t>
            </a:r>
            <a:r>
              <a:rPr lang="en-US" sz="3600" dirty="0" err="1"/>
              <a:t>financiare</a:t>
            </a:r>
            <a:r>
              <a:rPr lang="en-US" sz="3600" dirty="0"/>
              <a:t> ale </a:t>
            </a:r>
            <a:r>
              <a:rPr lang="en-US" sz="3600" dirty="0" err="1"/>
              <a:t>unei</a:t>
            </a:r>
            <a:r>
              <a:rPr lang="en-US" sz="3600" dirty="0"/>
              <a:t> </a:t>
            </a:r>
            <a:r>
              <a:rPr lang="en-US" sz="3600" dirty="0" err="1"/>
              <a:t>entităţi</a:t>
            </a:r>
            <a:r>
              <a:rPr lang="en-US" sz="3600" dirty="0"/>
              <a:t>, </a:t>
            </a:r>
            <a:r>
              <a:rPr lang="en-US" sz="3600" dirty="0" err="1"/>
              <a:t>în</a:t>
            </a:r>
            <a:r>
              <a:rPr lang="en-US" sz="3600" dirty="0"/>
              <a:t> </a:t>
            </a:r>
            <a:r>
              <a:rPr lang="en-US" sz="3600" dirty="0" err="1"/>
              <a:t>conformitate</a:t>
            </a:r>
            <a:r>
              <a:rPr lang="en-US" sz="3600" dirty="0"/>
              <a:t> cu un </a:t>
            </a:r>
            <a:r>
              <a:rPr lang="en-US" sz="3600" dirty="0" err="1"/>
              <a:t>cadru</a:t>
            </a:r>
            <a:r>
              <a:rPr lang="en-US" sz="3600" dirty="0"/>
              <a:t> de </a:t>
            </a:r>
            <a:r>
              <a:rPr lang="en-US" sz="3600" dirty="0" err="1"/>
              <a:t>raportare</a:t>
            </a:r>
            <a:r>
              <a:rPr lang="en-US" sz="3600" dirty="0"/>
              <a:t> </a:t>
            </a:r>
            <a:r>
              <a:rPr lang="en-US" sz="3600" dirty="0" err="1"/>
              <a:t>financiară</a:t>
            </a:r>
            <a:r>
              <a:rPr lang="en-US" sz="3600" dirty="0"/>
              <a:t> </a:t>
            </a:r>
            <a:r>
              <a:rPr lang="en-US" sz="3600" dirty="0" err="1"/>
              <a:t>aplicabil</a:t>
            </a:r>
            <a:r>
              <a:rPr lang="en-US" sz="3600" dirty="0"/>
              <a:t>, </a:t>
            </a:r>
            <a:r>
              <a:rPr lang="en-US" sz="3600" dirty="0" err="1"/>
              <a:t>şi</a:t>
            </a:r>
            <a:r>
              <a:rPr lang="en-US" sz="3600" dirty="0"/>
              <a:t> </a:t>
            </a:r>
            <a:r>
              <a:rPr lang="en-US" sz="3600" dirty="0" err="1"/>
              <a:t>pentru</a:t>
            </a:r>
            <a:r>
              <a:rPr lang="en-US" sz="3600" dirty="0"/>
              <a:t> a </a:t>
            </a:r>
            <a:r>
              <a:rPr lang="en-US" sz="3600" dirty="0" err="1"/>
              <a:t>raporta</a:t>
            </a:r>
            <a:r>
              <a:rPr lang="en-US" sz="3600" dirty="0"/>
              <a:t> conform </a:t>
            </a:r>
            <a:r>
              <a:rPr lang="en-US" sz="3600" dirty="0" err="1"/>
              <a:t>prevederilor</a:t>
            </a:r>
            <a:r>
              <a:rPr lang="en-US" sz="3600" dirty="0"/>
              <a:t> ISRS 4410. </a:t>
            </a:r>
            <a:endParaRPr lang="ro-RO" sz="3600" dirty="0"/>
          </a:p>
        </p:txBody>
      </p:sp>
    </p:spTree>
    <p:extLst>
      <p:ext uri="{BB962C8B-B14F-4D97-AF65-F5344CB8AC3E}">
        <p14:creationId xmlns:p14="http://schemas.microsoft.com/office/powerpoint/2010/main" xmlns="" val="87723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97839DB-D011-44E4-8000-9F86C016BAEF}"/>
              </a:ext>
            </a:extLst>
          </p:cNvPr>
          <p:cNvSpPr>
            <a:spLocks noGrp="1"/>
          </p:cNvSpPr>
          <p:nvPr>
            <p:ph type="title"/>
          </p:nvPr>
        </p:nvSpPr>
        <p:spPr>
          <a:xfrm>
            <a:off x="533400" y="190500"/>
            <a:ext cx="17449800" cy="1143000"/>
          </a:xfrm>
        </p:spPr>
        <p:txBody>
          <a:bodyPr/>
          <a:lstStyle/>
          <a:p>
            <a:r>
              <a:rPr lang="en-US" dirty="0" err="1"/>
              <a:t>Tipuri</a:t>
            </a:r>
            <a:r>
              <a:rPr lang="en-US" dirty="0"/>
              <a:t> de </a:t>
            </a:r>
            <a:r>
              <a:rPr lang="en-US" dirty="0" err="1"/>
              <a:t>asigurare</a:t>
            </a:r>
            <a:endParaRPr lang="ro-RO" dirty="0"/>
          </a:p>
        </p:txBody>
      </p:sp>
      <p:graphicFrame>
        <p:nvGraphicFramePr>
          <p:cNvPr id="4" name="Content Placeholder 3">
            <a:extLst>
              <a:ext uri="{FF2B5EF4-FFF2-40B4-BE49-F238E27FC236}">
                <a16:creationId xmlns:a16="http://schemas.microsoft.com/office/drawing/2014/main" xmlns="" id="{158E3328-E162-4E3E-9540-6B9CFEDFA3E7}"/>
              </a:ext>
            </a:extLst>
          </p:cNvPr>
          <p:cNvGraphicFramePr>
            <a:graphicFrameLocks noGrp="1"/>
          </p:cNvGraphicFramePr>
          <p:nvPr>
            <p:ph idx="4294967295"/>
            <p:extLst>
              <p:ext uri="{D42A27DB-BD31-4B8C-83A1-F6EECF244321}">
                <p14:modId xmlns:p14="http://schemas.microsoft.com/office/powerpoint/2010/main" xmlns="" val="2594099553"/>
              </p:ext>
            </p:extLst>
          </p:nvPr>
        </p:nvGraphicFramePr>
        <p:xfrm>
          <a:off x="2057400" y="1790700"/>
          <a:ext cx="15240000" cy="723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80335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650DC-A35E-4610-B25E-B0C364377F3C}"/>
              </a:ext>
            </a:extLst>
          </p:cNvPr>
          <p:cNvSpPr>
            <a:spLocks noGrp="1"/>
          </p:cNvSpPr>
          <p:nvPr>
            <p:ph type="title"/>
          </p:nvPr>
        </p:nvSpPr>
        <p:spPr>
          <a:xfrm>
            <a:off x="228600" y="190500"/>
            <a:ext cx="17449800" cy="1143000"/>
          </a:xfrm>
        </p:spPr>
        <p:txBody>
          <a:bodyPr/>
          <a:lstStyle/>
          <a:p>
            <a:r>
              <a:rPr lang="en-US" dirty="0"/>
              <a:t>F</a:t>
            </a:r>
            <a:r>
              <a:rPr lang="ro-RO" dirty="0"/>
              <a:t>ă</a:t>
            </a:r>
            <a:r>
              <a:rPr lang="en-US" dirty="0"/>
              <a:t>r</a:t>
            </a:r>
            <a:r>
              <a:rPr lang="ro-RO" dirty="0"/>
              <a:t>ă</a:t>
            </a:r>
            <a:r>
              <a:rPr lang="en-US" dirty="0"/>
              <a:t> </a:t>
            </a:r>
            <a:r>
              <a:rPr lang="en-US" dirty="0" err="1"/>
              <a:t>asigurare</a:t>
            </a:r>
            <a:endParaRPr lang="ro-RO" dirty="0"/>
          </a:p>
        </p:txBody>
      </p:sp>
      <p:graphicFrame>
        <p:nvGraphicFramePr>
          <p:cNvPr id="4" name="Content Placeholder 3">
            <a:extLst>
              <a:ext uri="{FF2B5EF4-FFF2-40B4-BE49-F238E27FC236}">
                <a16:creationId xmlns:a16="http://schemas.microsoft.com/office/drawing/2014/main" xmlns="" id="{5F7A3AC9-6DF4-4C45-A3AB-69482B94FCEB}"/>
              </a:ext>
            </a:extLst>
          </p:cNvPr>
          <p:cNvGraphicFramePr>
            <a:graphicFrameLocks noGrp="1"/>
          </p:cNvGraphicFramePr>
          <p:nvPr>
            <p:ph idx="4294967295"/>
            <p:extLst>
              <p:ext uri="{D42A27DB-BD31-4B8C-83A1-F6EECF244321}">
                <p14:modId xmlns:p14="http://schemas.microsoft.com/office/powerpoint/2010/main" xmlns="" val="826694695"/>
              </p:ext>
            </p:extLst>
          </p:nvPr>
        </p:nvGraphicFramePr>
        <p:xfrm>
          <a:off x="1676400" y="1333500"/>
          <a:ext cx="16002000" cy="737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7557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292F8CD-E224-4222-9CB8-C218C68F5872}"/>
              </a:ext>
            </a:extLst>
          </p:cNvPr>
          <p:cNvSpPr>
            <a:spLocks noGrp="1"/>
          </p:cNvSpPr>
          <p:nvPr>
            <p:ph type="sldNum" sz="quarter" idx="12"/>
          </p:nvPr>
        </p:nvSpPr>
        <p:spPr>
          <a:xfrm>
            <a:off x="8077200" y="4960938"/>
            <a:ext cx="2133600" cy="365125"/>
          </a:xfrm>
        </p:spPr>
        <p:txBody>
          <a:bodyPr/>
          <a:lstStyle/>
          <a:p>
            <a:fld id="{13A64C83-47E1-44D9-BCF4-C4227A48BDEF}" type="slidenum">
              <a:rPr lang="en-GB" smtClean="0"/>
              <a:pPr/>
              <a:t>17</a:t>
            </a:fld>
            <a:endParaRPr lang="en-GB"/>
          </a:p>
        </p:txBody>
      </p:sp>
      <p:graphicFrame>
        <p:nvGraphicFramePr>
          <p:cNvPr id="3" name="Table 2">
            <a:extLst>
              <a:ext uri="{FF2B5EF4-FFF2-40B4-BE49-F238E27FC236}">
                <a16:creationId xmlns:a16="http://schemas.microsoft.com/office/drawing/2014/main" xmlns="" id="{69A17368-47F6-46E0-A360-0481A41189E1}"/>
              </a:ext>
            </a:extLst>
          </p:cNvPr>
          <p:cNvGraphicFramePr>
            <a:graphicFrameLocks noGrp="1"/>
          </p:cNvGraphicFramePr>
          <p:nvPr>
            <p:extLst>
              <p:ext uri="{D42A27DB-BD31-4B8C-83A1-F6EECF244321}">
                <p14:modId xmlns:p14="http://schemas.microsoft.com/office/powerpoint/2010/main" xmlns="" val="482640393"/>
              </p:ext>
            </p:extLst>
          </p:nvPr>
        </p:nvGraphicFramePr>
        <p:xfrm>
          <a:off x="2286000" y="-29994"/>
          <a:ext cx="13289281" cy="9197711"/>
        </p:xfrm>
        <a:graphic>
          <a:graphicData uri="http://schemas.openxmlformats.org/drawingml/2006/table">
            <a:tbl>
              <a:tblPr firstRow="1" firstCol="1" bandRow="1">
                <a:tableStyleId>{7DF18680-E054-41AD-8BC1-D1AEF772440D}</a:tableStyleId>
              </a:tblPr>
              <a:tblGrid>
                <a:gridCol w="2270760">
                  <a:extLst>
                    <a:ext uri="{9D8B030D-6E8A-4147-A177-3AD203B41FA5}">
                      <a16:colId xmlns:a16="http://schemas.microsoft.com/office/drawing/2014/main" xmlns="" val="3548612290"/>
                    </a:ext>
                  </a:extLst>
                </a:gridCol>
                <a:gridCol w="3971193">
                  <a:extLst>
                    <a:ext uri="{9D8B030D-6E8A-4147-A177-3AD203B41FA5}">
                      <a16:colId xmlns:a16="http://schemas.microsoft.com/office/drawing/2014/main" xmlns="" val="3696947181"/>
                    </a:ext>
                  </a:extLst>
                </a:gridCol>
                <a:gridCol w="3724298">
                  <a:extLst>
                    <a:ext uri="{9D8B030D-6E8A-4147-A177-3AD203B41FA5}">
                      <a16:colId xmlns:a16="http://schemas.microsoft.com/office/drawing/2014/main" xmlns="" val="1144026783"/>
                    </a:ext>
                  </a:extLst>
                </a:gridCol>
                <a:gridCol w="3323030">
                  <a:extLst>
                    <a:ext uri="{9D8B030D-6E8A-4147-A177-3AD203B41FA5}">
                      <a16:colId xmlns:a16="http://schemas.microsoft.com/office/drawing/2014/main" xmlns="" val="3475700026"/>
                    </a:ext>
                  </a:extLst>
                </a:gridCol>
              </a:tblGrid>
              <a:tr h="394958">
                <a:tc>
                  <a:txBody>
                    <a:bodyPr/>
                    <a:lstStyle/>
                    <a:p>
                      <a:pPr marL="0" marR="0" indent="360045" algn="just">
                        <a:lnSpc>
                          <a:spcPct val="110000"/>
                        </a:lnSpc>
                        <a:spcBef>
                          <a:spcPts val="0"/>
                        </a:spcBef>
                        <a:spcAft>
                          <a:spcPts val="0"/>
                        </a:spcAft>
                      </a:pPr>
                      <a:r>
                        <a:rPr lang="en-GB" sz="2400" dirty="0">
                          <a:solidFill>
                            <a:schemeClr val="tx1"/>
                          </a:solidFill>
                          <a:effectLst/>
                        </a:rPr>
                        <a:t> </a:t>
                      </a:r>
                      <a:endParaRPr lang="ro-RO"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solidFill>
                      <a:srgbClr val="00B0F0"/>
                    </a:solidFill>
                  </a:tcPr>
                </a:tc>
                <a:tc>
                  <a:txBody>
                    <a:bodyPr/>
                    <a:lstStyle/>
                    <a:p>
                      <a:pPr marL="0" marR="0" indent="360045" algn="just">
                        <a:lnSpc>
                          <a:spcPct val="110000"/>
                        </a:lnSpc>
                        <a:spcBef>
                          <a:spcPts val="0"/>
                        </a:spcBef>
                        <a:spcAft>
                          <a:spcPts val="0"/>
                        </a:spcAft>
                      </a:pPr>
                      <a:r>
                        <a:rPr lang="en-GB" sz="2400" dirty="0">
                          <a:solidFill>
                            <a:schemeClr val="tx1"/>
                          </a:solidFill>
                          <a:effectLst/>
                        </a:rPr>
                        <a:t>Audit</a:t>
                      </a:r>
                      <a:endParaRPr lang="ro-RO"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solidFill>
                      <a:srgbClr val="00B0F0"/>
                    </a:solidFill>
                  </a:tcPr>
                </a:tc>
                <a:tc>
                  <a:txBody>
                    <a:bodyPr/>
                    <a:lstStyle/>
                    <a:p>
                      <a:pPr marL="0" marR="0" indent="360045" algn="just">
                        <a:lnSpc>
                          <a:spcPct val="110000"/>
                        </a:lnSpc>
                        <a:spcBef>
                          <a:spcPts val="0"/>
                        </a:spcBef>
                        <a:spcAft>
                          <a:spcPts val="0"/>
                        </a:spcAft>
                      </a:pPr>
                      <a:r>
                        <a:rPr lang="en-GB" sz="2400" dirty="0" err="1">
                          <a:solidFill>
                            <a:schemeClr val="tx1"/>
                          </a:solidFill>
                          <a:effectLst/>
                        </a:rPr>
                        <a:t>Revizuire</a:t>
                      </a:r>
                      <a:endParaRPr lang="ro-RO"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solidFill>
                      <a:srgbClr val="00B0F0"/>
                    </a:solidFill>
                  </a:tcPr>
                </a:tc>
                <a:tc>
                  <a:txBody>
                    <a:bodyPr/>
                    <a:lstStyle/>
                    <a:p>
                      <a:pPr marL="0" marR="0" indent="360045" algn="just">
                        <a:lnSpc>
                          <a:spcPct val="110000"/>
                        </a:lnSpc>
                        <a:spcBef>
                          <a:spcPts val="0"/>
                        </a:spcBef>
                        <a:spcAft>
                          <a:spcPts val="0"/>
                        </a:spcAft>
                      </a:pPr>
                      <a:r>
                        <a:rPr lang="en-GB" sz="2400" dirty="0" err="1">
                          <a:solidFill>
                            <a:schemeClr val="tx1"/>
                          </a:solidFill>
                          <a:effectLst/>
                        </a:rPr>
                        <a:t>Compilare</a:t>
                      </a:r>
                      <a:endParaRPr lang="ro-RO"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solidFill>
                      <a:srgbClr val="00B0F0"/>
                    </a:solidFill>
                  </a:tcPr>
                </a:tc>
                <a:extLst>
                  <a:ext uri="{0D108BD9-81ED-4DB2-BD59-A6C34878D82A}">
                    <a16:rowId xmlns:a16="http://schemas.microsoft.com/office/drawing/2014/main" xmlns="" val="2928287716"/>
                  </a:ext>
                </a:extLst>
              </a:tr>
              <a:tr h="394958">
                <a:tc>
                  <a:txBody>
                    <a:bodyPr/>
                    <a:lstStyle/>
                    <a:p>
                      <a:pPr marL="0" marR="0" indent="0" algn="l">
                        <a:lnSpc>
                          <a:spcPct val="110000"/>
                        </a:lnSpc>
                        <a:spcBef>
                          <a:spcPts val="0"/>
                        </a:spcBef>
                        <a:spcAft>
                          <a:spcPts val="0"/>
                        </a:spcAft>
                      </a:pPr>
                      <a:r>
                        <a:rPr lang="en-GB" sz="2400" dirty="0" err="1">
                          <a:solidFill>
                            <a:schemeClr val="tx1"/>
                          </a:solidFill>
                          <a:effectLst/>
                        </a:rPr>
                        <a:t>Tipul</a:t>
                      </a:r>
                      <a:r>
                        <a:rPr lang="en-GB" sz="2400" dirty="0">
                          <a:solidFill>
                            <a:schemeClr val="tx1"/>
                          </a:solidFill>
                          <a:effectLst/>
                        </a:rPr>
                        <a:t> </a:t>
                      </a:r>
                      <a:r>
                        <a:rPr lang="en-GB" sz="2400" dirty="0" err="1">
                          <a:solidFill>
                            <a:schemeClr val="tx1"/>
                          </a:solidFill>
                          <a:effectLst/>
                        </a:rPr>
                        <a:t>asigurarii</a:t>
                      </a:r>
                      <a:endParaRPr lang="ro-RO"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solidFill>
                      <a:srgbClr val="00B0F0"/>
                    </a:solidFill>
                  </a:tcPr>
                </a:tc>
                <a:tc>
                  <a:txBody>
                    <a:bodyPr/>
                    <a:lstStyle/>
                    <a:p>
                      <a:pPr marL="0" marR="0" indent="360045" algn="just">
                        <a:lnSpc>
                          <a:spcPct val="110000"/>
                        </a:lnSpc>
                        <a:spcBef>
                          <a:spcPts val="0"/>
                        </a:spcBef>
                        <a:spcAft>
                          <a:spcPts val="0"/>
                        </a:spcAft>
                      </a:pPr>
                      <a:r>
                        <a:rPr lang="en-GB" sz="2400">
                          <a:effectLst/>
                        </a:rPr>
                        <a:t>Rezonabilă</a:t>
                      </a:r>
                      <a:endParaRPr lang="ro-RO" sz="240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360045" algn="just">
                        <a:lnSpc>
                          <a:spcPct val="110000"/>
                        </a:lnSpc>
                        <a:spcBef>
                          <a:spcPts val="0"/>
                        </a:spcBef>
                        <a:spcAft>
                          <a:spcPts val="0"/>
                        </a:spcAft>
                      </a:pPr>
                      <a:r>
                        <a:rPr lang="en-GB" sz="2400">
                          <a:effectLst/>
                        </a:rPr>
                        <a:t>Limitată</a:t>
                      </a:r>
                      <a:endParaRPr lang="ro-RO" sz="240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360045" algn="just">
                        <a:lnSpc>
                          <a:spcPct val="110000"/>
                        </a:lnSpc>
                        <a:spcBef>
                          <a:spcPts val="0"/>
                        </a:spcBef>
                        <a:spcAft>
                          <a:spcPts val="0"/>
                        </a:spcAft>
                      </a:pPr>
                      <a:r>
                        <a:rPr lang="en-GB" sz="2400">
                          <a:effectLst/>
                        </a:rPr>
                        <a:t>Niciuna</a:t>
                      </a:r>
                      <a:endParaRPr lang="ro-RO" sz="240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extLst>
                  <a:ext uri="{0D108BD9-81ED-4DB2-BD59-A6C34878D82A}">
                    <a16:rowId xmlns:a16="http://schemas.microsoft.com/office/drawing/2014/main" xmlns="" val="2457705799"/>
                  </a:ext>
                </a:extLst>
              </a:tr>
              <a:tr h="1649316">
                <a:tc>
                  <a:txBody>
                    <a:bodyPr/>
                    <a:lstStyle/>
                    <a:p>
                      <a:pPr marL="0" marR="0" indent="0" algn="l">
                        <a:lnSpc>
                          <a:spcPct val="110000"/>
                        </a:lnSpc>
                        <a:spcBef>
                          <a:spcPts val="0"/>
                        </a:spcBef>
                        <a:spcAft>
                          <a:spcPts val="0"/>
                        </a:spcAft>
                      </a:pPr>
                      <a:r>
                        <a:rPr lang="en-GB" sz="2400" dirty="0" err="1">
                          <a:solidFill>
                            <a:schemeClr val="tx1"/>
                          </a:solidFill>
                          <a:effectLst/>
                        </a:rPr>
                        <a:t>Proceduri</a:t>
                      </a:r>
                      <a:r>
                        <a:rPr lang="en-GB" sz="2400" dirty="0">
                          <a:solidFill>
                            <a:schemeClr val="tx1"/>
                          </a:solidFill>
                          <a:effectLst/>
                        </a:rPr>
                        <a:t> </a:t>
                      </a:r>
                      <a:r>
                        <a:rPr lang="en-GB" sz="2400" dirty="0" err="1">
                          <a:solidFill>
                            <a:schemeClr val="tx1"/>
                          </a:solidFill>
                          <a:effectLst/>
                        </a:rPr>
                        <a:t>aplicate</a:t>
                      </a:r>
                      <a:endParaRPr lang="ro-RO"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solidFill>
                      <a:srgbClr val="00B0F0"/>
                    </a:solidFill>
                  </a:tcPr>
                </a:tc>
                <a:tc>
                  <a:txBody>
                    <a:bodyPr/>
                    <a:lstStyle/>
                    <a:p>
                      <a:pPr marL="0" marR="0" indent="0" algn="l">
                        <a:lnSpc>
                          <a:spcPct val="110000"/>
                        </a:lnSpc>
                        <a:spcBef>
                          <a:spcPts val="0"/>
                        </a:spcBef>
                        <a:spcAft>
                          <a:spcPts val="0"/>
                        </a:spcAft>
                      </a:pPr>
                      <a:r>
                        <a:rPr lang="en-GB" sz="2400" dirty="0" err="1">
                          <a:effectLst/>
                        </a:rPr>
                        <a:t>Evaluarea</a:t>
                      </a:r>
                      <a:r>
                        <a:rPr lang="en-GB" sz="2400" dirty="0">
                          <a:effectLst/>
                        </a:rPr>
                        <a:t> </a:t>
                      </a:r>
                      <a:r>
                        <a:rPr lang="en-GB" sz="2400" dirty="0" err="1">
                          <a:effectLst/>
                        </a:rPr>
                        <a:t>riscurilor</a:t>
                      </a:r>
                      <a:r>
                        <a:rPr lang="en-GB" sz="2400" dirty="0">
                          <a:effectLst/>
                        </a:rPr>
                        <a:t> </a:t>
                      </a:r>
                      <a:r>
                        <a:rPr lang="en-GB" sz="2400" dirty="0" err="1">
                          <a:effectLst/>
                        </a:rPr>
                        <a:t>şi</a:t>
                      </a:r>
                      <a:r>
                        <a:rPr lang="en-GB" sz="2400" dirty="0">
                          <a:effectLst/>
                        </a:rPr>
                        <a:t> </a:t>
                      </a:r>
                      <a:r>
                        <a:rPr lang="en-GB" sz="2400" dirty="0" err="1">
                          <a:effectLst/>
                        </a:rPr>
                        <a:t>proceduri</a:t>
                      </a:r>
                      <a:r>
                        <a:rPr lang="en-GB" sz="2400" dirty="0">
                          <a:effectLst/>
                        </a:rPr>
                        <a:t> care </a:t>
                      </a:r>
                      <a:r>
                        <a:rPr lang="en-GB" sz="2400" dirty="0" err="1">
                          <a:effectLst/>
                        </a:rPr>
                        <a:t>răspund</a:t>
                      </a:r>
                      <a:r>
                        <a:rPr lang="en-GB" sz="2400" dirty="0">
                          <a:effectLst/>
                        </a:rPr>
                        <a:t> </a:t>
                      </a:r>
                      <a:r>
                        <a:rPr lang="en-GB" sz="2400" dirty="0" err="1">
                          <a:effectLst/>
                        </a:rPr>
                        <a:t>riscurilor</a:t>
                      </a:r>
                      <a:r>
                        <a:rPr lang="en-GB" sz="2400" dirty="0">
                          <a:effectLst/>
                        </a:rPr>
                        <a:t> </a:t>
                      </a:r>
                      <a:r>
                        <a:rPr lang="en-GB" sz="2400" dirty="0" err="1">
                          <a:effectLst/>
                        </a:rPr>
                        <a:t>adecvate</a:t>
                      </a:r>
                      <a:endParaRPr lang="ro-RO" sz="2400" dirty="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0" algn="l">
                        <a:lnSpc>
                          <a:spcPct val="110000"/>
                        </a:lnSpc>
                        <a:spcBef>
                          <a:spcPts val="0"/>
                        </a:spcBef>
                        <a:spcAft>
                          <a:spcPts val="0"/>
                        </a:spcAft>
                      </a:pPr>
                      <a:r>
                        <a:rPr lang="en-GB" sz="2400">
                          <a:effectLst/>
                        </a:rPr>
                        <a:t>În principal intervieviere şi analiza</a:t>
                      </a:r>
                      <a:endParaRPr lang="ro-RO" sz="240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0" algn="l">
                        <a:lnSpc>
                          <a:spcPct val="110000"/>
                        </a:lnSpc>
                        <a:spcBef>
                          <a:spcPts val="0"/>
                        </a:spcBef>
                        <a:spcAft>
                          <a:spcPts val="0"/>
                        </a:spcAft>
                      </a:pPr>
                      <a:r>
                        <a:rPr lang="en-GB" sz="2400">
                          <a:effectLst/>
                        </a:rPr>
                        <a:t>Asistenţă oferită conducerii pentru întocmirea situaţiilor financiare</a:t>
                      </a:r>
                      <a:endParaRPr lang="ro-RO" sz="240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extLst>
                  <a:ext uri="{0D108BD9-81ED-4DB2-BD59-A6C34878D82A}">
                    <a16:rowId xmlns:a16="http://schemas.microsoft.com/office/drawing/2014/main" xmlns="" val="942645589"/>
                  </a:ext>
                </a:extLst>
              </a:tr>
              <a:tr h="1649316">
                <a:tc>
                  <a:txBody>
                    <a:bodyPr/>
                    <a:lstStyle/>
                    <a:p>
                      <a:pPr marL="0" marR="0" indent="0" algn="l">
                        <a:lnSpc>
                          <a:spcPct val="110000"/>
                        </a:lnSpc>
                        <a:spcBef>
                          <a:spcPts val="0"/>
                        </a:spcBef>
                        <a:spcAft>
                          <a:spcPts val="0"/>
                        </a:spcAft>
                      </a:pPr>
                      <a:r>
                        <a:rPr lang="en-GB" sz="2400" dirty="0" err="1">
                          <a:solidFill>
                            <a:schemeClr val="tx1"/>
                          </a:solidFill>
                          <a:effectLst/>
                        </a:rPr>
                        <a:t>Raportare</a:t>
                      </a:r>
                      <a:endParaRPr lang="ro-RO"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solidFill>
                      <a:srgbClr val="00B0F0"/>
                    </a:solidFill>
                  </a:tcPr>
                </a:tc>
                <a:tc>
                  <a:txBody>
                    <a:bodyPr/>
                    <a:lstStyle/>
                    <a:p>
                      <a:pPr marL="0" marR="0" indent="0" algn="l">
                        <a:lnSpc>
                          <a:spcPct val="110000"/>
                        </a:lnSpc>
                        <a:spcBef>
                          <a:spcPts val="0"/>
                        </a:spcBef>
                        <a:spcAft>
                          <a:spcPts val="0"/>
                        </a:spcAft>
                      </a:pPr>
                      <a:r>
                        <a:rPr lang="en-GB" sz="2400" dirty="0" err="1">
                          <a:effectLst/>
                        </a:rPr>
                        <a:t>Opinie</a:t>
                      </a:r>
                      <a:r>
                        <a:rPr lang="en-GB" sz="2400" dirty="0">
                          <a:effectLst/>
                        </a:rPr>
                        <a:t> </a:t>
                      </a:r>
                      <a:r>
                        <a:rPr lang="en-GB" sz="2400" dirty="0" err="1">
                          <a:effectLst/>
                        </a:rPr>
                        <a:t>pozitivă</a:t>
                      </a:r>
                      <a:r>
                        <a:rPr lang="en-GB" sz="2400" dirty="0">
                          <a:effectLst/>
                        </a:rPr>
                        <a:t> (</a:t>
                      </a:r>
                      <a:r>
                        <a:rPr lang="en-GB" sz="2400" dirty="0" err="1">
                          <a:effectLst/>
                        </a:rPr>
                        <a:t>în</a:t>
                      </a:r>
                      <a:r>
                        <a:rPr lang="en-GB" sz="2400" dirty="0">
                          <a:effectLst/>
                        </a:rPr>
                        <a:t> </a:t>
                      </a:r>
                      <a:r>
                        <a:rPr lang="en-GB" sz="2400" dirty="0" err="1">
                          <a:effectLst/>
                        </a:rPr>
                        <a:t>opinia</a:t>
                      </a:r>
                      <a:r>
                        <a:rPr lang="en-GB" sz="2400" dirty="0">
                          <a:effectLst/>
                        </a:rPr>
                        <a:t> </a:t>
                      </a:r>
                      <a:r>
                        <a:rPr lang="en-GB" sz="2400" dirty="0" err="1">
                          <a:effectLst/>
                        </a:rPr>
                        <a:t>noastră</a:t>
                      </a:r>
                      <a:r>
                        <a:rPr lang="en-GB" sz="2400" dirty="0">
                          <a:effectLst/>
                        </a:rPr>
                        <a:t> </a:t>
                      </a:r>
                      <a:r>
                        <a:rPr lang="en-GB" sz="2400" dirty="0" err="1">
                          <a:effectLst/>
                        </a:rPr>
                        <a:t>situaţiile</a:t>
                      </a:r>
                      <a:r>
                        <a:rPr lang="en-GB" sz="2400" dirty="0">
                          <a:effectLst/>
                        </a:rPr>
                        <a:t> </a:t>
                      </a:r>
                      <a:r>
                        <a:rPr lang="en-GB" sz="2400" dirty="0" err="1">
                          <a:effectLst/>
                        </a:rPr>
                        <a:t>financiare</a:t>
                      </a:r>
                      <a:r>
                        <a:rPr lang="en-GB" sz="2400" dirty="0">
                          <a:effectLst/>
                        </a:rPr>
                        <a:t> </a:t>
                      </a:r>
                      <a:r>
                        <a:rPr lang="en-GB" sz="2400" dirty="0" err="1">
                          <a:effectLst/>
                        </a:rPr>
                        <a:t>dau</a:t>
                      </a:r>
                      <a:r>
                        <a:rPr lang="en-GB" sz="2400" dirty="0">
                          <a:effectLst/>
                        </a:rPr>
                        <a:t> o imagine </a:t>
                      </a:r>
                      <a:r>
                        <a:rPr lang="en-GB" sz="2400" dirty="0" err="1">
                          <a:effectLst/>
                        </a:rPr>
                        <a:t>fidelă</a:t>
                      </a:r>
                      <a:r>
                        <a:rPr lang="en-GB" sz="2400" dirty="0">
                          <a:effectLst/>
                        </a:rPr>
                        <a:t> )</a:t>
                      </a:r>
                      <a:endParaRPr lang="ro-RO" sz="2400" dirty="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0" algn="l">
                        <a:lnSpc>
                          <a:spcPct val="110000"/>
                        </a:lnSpc>
                        <a:spcBef>
                          <a:spcPts val="0"/>
                        </a:spcBef>
                        <a:spcAft>
                          <a:spcPts val="0"/>
                        </a:spcAft>
                      </a:pPr>
                      <a:r>
                        <a:rPr lang="en-GB" sz="2400" dirty="0" err="1">
                          <a:effectLst/>
                        </a:rPr>
                        <a:t>Concluzie</a:t>
                      </a:r>
                      <a:r>
                        <a:rPr lang="en-GB" sz="2400" dirty="0">
                          <a:effectLst/>
                        </a:rPr>
                        <a:t> </a:t>
                      </a:r>
                      <a:r>
                        <a:rPr lang="en-GB" sz="2400" dirty="0" err="1">
                          <a:effectLst/>
                        </a:rPr>
                        <a:t>negativă</a:t>
                      </a:r>
                      <a:r>
                        <a:rPr lang="en-GB" sz="2400" dirty="0">
                          <a:effectLst/>
                        </a:rPr>
                        <a:t> (</a:t>
                      </a:r>
                      <a:r>
                        <a:rPr lang="en-GB" sz="2400" dirty="0" err="1">
                          <a:effectLst/>
                        </a:rPr>
                        <a:t>nimic</a:t>
                      </a:r>
                      <a:r>
                        <a:rPr lang="en-GB" sz="2400" dirty="0">
                          <a:effectLst/>
                        </a:rPr>
                        <a:t> nu ne face </a:t>
                      </a:r>
                      <a:r>
                        <a:rPr lang="en-GB" sz="2400" dirty="0" err="1">
                          <a:effectLst/>
                        </a:rPr>
                        <a:t>să</a:t>
                      </a:r>
                      <a:r>
                        <a:rPr lang="en-GB" sz="2400" dirty="0">
                          <a:effectLst/>
                        </a:rPr>
                        <a:t> </a:t>
                      </a:r>
                      <a:r>
                        <a:rPr lang="en-GB" sz="2400" dirty="0" err="1">
                          <a:effectLst/>
                        </a:rPr>
                        <a:t>credem</a:t>
                      </a:r>
                      <a:r>
                        <a:rPr lang="en-GB" sz="2400" dirty="0">
                          <a:effectLst/>
                        </a:rPr>
                        <a:t> </a:t>
                      </a:r>
                      <a:r>
                        <a:rPr lang="en-GB" sz="2400" dirty="0" err="1">
                          <a:effectLst/>
                        </a:rPr>
                        <a:t>că</a:t>
                      </a:r>
                      <a:r>
                        <a:rPr lang="en-GB" sz="2400" dirty="0">
                          <a:effectLst/>
                        </a:rPr>
                        <a:t> </a:t>
                      </a:r>
                      <a:r>
                        <a:rPr lang="en-GB" sz="2400" dirty="0" err="1">
                          <a:effectLst/>
                        </a:rPr>
                        <a:t>situaţiile</a:t>
                      </a:r>
                      <a:r>
                        <a:rPr lang="en-GB" sz="2400" dirty="0">
                          <a:effectLst/>
                        </a:rPr>
                        <a:t> </a:t>
                      </a:r>
                      <a:r>
                        <a:rPr lang="en-GB" sz="2400" dirty="0" err="1">
                          <a:effectLst/>
                        </a:rPr>
                        <a:t>financiare</a:t>
                      </a:r>
                      <a:r>
                        <a:rPr lang="en-GB" sz="2400" dirty="0">
                          <a:effectLst/>
                        </a:rPr>
                        <a:t> nu </a:t>
                      </a:r>
                      <a:r>
                        <a:rPr lang="en-GB" sz="2400" dirty="0" err="1">
                          <a:effectLst/>
                        </a:rPr>
                        <a:t>ar</a:t>
                      </a:r>
                      <a:r>
                        <a:rPr lang="en-GB" sz="2400" dirty="0">
                          <a:effectLst/>
                        </a:rPr>
                        <a:t> da o imagine </a:t>
                      </a:r>
                      <a:r>
                        <a:rPr lang="en-GB" sz="2400" dirty="0" err="1">
                          <a:effectLst/>
                        </a:rPr>
                        <a:t>fidelă</a:t>
                      </a:r>
                      <a:r>
                        <a:rPr lang="en-GB" sz="2400" dirty="0">
                          <a:effectLst/>
                        </a:rPr>
                        <a:t>) </a:t>
                      </a:r>
                      <a:endParaRPr lang="ro-RO" sz="2400" dirty="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0" algn="l">
                        <a:lnSpc>
                          <a:spcPct val="110000"/>
                        </a:lnSpc>
                        <a:spcBef>
                          <a:spcPts val="0"/>
                        </a:spcBef>
                        <a:spcAft>
                          <a:spcPts val="0"/>
                        </a:spcAft>
                      </a:pPr>
                      <a:r>
                        <a:rPr lang="en-GB" sz="2400" dirty="0" err="1">
                          <a:effectLst/>
                        </a:rPr>
                        <a:t>Fară</a:t>
                      </a:r>
                      <a:r>
                        <a:rPr lang="en-GB" sz="2400" dirty="0">
                          <a:effectLst/>
                        </a:rPr>
                        <a:t> </a:t>
                      </a:r>
                      <a:r>
                        <a:rPr lang="en-GB" sz="2400" dirty="0" err="1">
                          <a:effectLst/>
                        </a:rPr>
                        <a:t>concluzie</a:t>
                      </a:r>
                      <a:endParaRPr lang="ro-RO" sz="2400" dirty="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extLst>
                  <a:ext uri="{0D108BD9-81ED-4DB2-BD59-A6C34878D82A}">
                    <a16:rowId xmlns:a16="http://schemas.microsoft.com/office/drawing/2014/main" xmlns="" val="2231982994"/>
                  </a:ext>
                </a:extLst>
              </a:tr>
              <a:tr h="813077">
                <a:tc>
                  <a:txBody>
                    <a:bodyPr/>
                    <a:lstStyle/>
                    <a:p>
                      <a:pPr marL="0" marR="0" indent="0" algn="l">
                        <a:lnSpc>
                          <a:spcPct val="110000"/>
                        </a:lnSpc>
                        <a:spcBef>
                          <a:spcPts val="0"/>
                        </a:spcBef>
                        <a:spcAft>
                          <a:spcPts val="0"/>
                        </a:spcAft>
                      </a:pPr>
                      <a:r>
                        <a:rPr lang="en-GB" sz="2400" dirty="0">
                          <a:solidFill>
                            <a:schemeClr val="tx1"/>
                          </a:solidFill>
                          <a:effectLst/>
                        </a:rPr>
                        <a:t>Este </a:t>
                      </a:r>
                      <a:r>
                        <a:rPr lang="en-GB" sz="2400" dirty="0" err="1">
                          <a:solidFill>
                            <a:schemeClr val="tx1"/>
                          </a:solidFill>
                          <a:effectLst/>
                        </a:rPr>
                        <a:t>cerută</a:t>
                      </a:r>
                      <a:r>
                        <a:rPr lang="en-GB" sz="2400" dirty="0">
                          <a:solidFill>
                            <a:schemeClr val="tx1"/>
                          </a:solidFill>
                          <a:effectLst/>
                        </a:rPr>
                        <a:t> </a:t>
                      </a:r>
                      <a:r>
                        <a:rPr lang="en-GB" sz="2400" dirty="0" err="1">
                          <a:solidFill>
                            <a:schemeClr val="tx1"/>
                          </a:solidFill>
                          <a:effectLst/>
                        </a:rPr>
                        <a:t>independenţa</a:t>
                      </a:r>
                      <a:r>
                        <a:rPr lang="en-GB" sz="2400" dirty="0">
                          <a:solidFill>
                            <a:schemeClr val="tx1"/>
                          </a:solidFill>
                          <a:effectLst/>
                        </a:rPr>
                        <a:t>?</a:t>
                      </a:r>
                      <a:endParaRPr lang="ro-RO"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solidFill>
                      <a:srgbClr val="00B0F0"/>
                    </a:solidFill>
                  </a:tcPr>
                </a:tc>
                <a:tc>
                  <a:txBody>
                    <a:bodyPr/>
                    <a:lstStyle/>
                    <a:p>
                      <a:pPr marL="0" marR="0" indent="0" algn="l">
                        <a:lnSpc>
                          <a:spcPct val="110000"/>
                        </a:lnSpc>
                        <a:spcBef>
                          <a:spcPts val="0"/>
                        </a:spcBef>
                        <a:spcAft>
                          <a:spcPts val="0"/>
                        </a:spcAft>
                      </a:pPr>
                      <a:r>
                        <a:rPr lang="en-GB" sz="2400" dirty="0" err="1">
                          <a:effectLst/>
                        </a:rPr>
                        <a:t>Da</a:t>
                      </a:r>
                      <a:endParaRPr lang="ro-RO" sz="2400" dirty="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0" algn="l">
                        <a:lnSpc>
                          <a:spcPct val="110000"/>
                        </a:lnSpc>
                        <a:spcBef>
                          <a:spcPts val="0"/>
                        </a:spcBef>
                        <a:spcAft>
                          <a:spcPts val="0"/>
                        </a:spcAft>
                      </a:pPr>
                      <a:r>
                        <a:rPr lang="en-GB" sz="2400">
                          <a:effectLst/>
                        </a:rPr>
                        <a:t>Da</a:t>
                      </a:r>
                      <a:endParaRPr lang="ro-RO" sz="240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0" algn="l">
                        <a:lnSpc>
                          <a:spcPct val="110000"/>
                        </a:lnSpc>
                        <a:spcBef>
                          <a:spcPts val="0"/>
                        </a:spcBef>
                        <a:spcAft>
                          <a:spcPts val="0"/>
                        </a:spcAft>
                      </a:pPr>
                      <a:r>
                        <a:rPr lang="en-GB" sz="2400">
                          <a:effectLst/>
                        </a:rPr>
                        <a:t>Nu</a:t>
                      </a:r>
                      <a:endParaRPr lang="ro-RO" sz="240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extLst>
                  <a:ext uri="{0D108BD9-81ED-4DB2-BD59-A6C34878D82A}">
                    <a16:rowId xmlns:a16="http://schemas.microsoft.com/office/drawing/2014/main" xmlns="" val="2324107387"/>
                  </a:ext>
                </a:extLst>
              </a:tr>
              <a:tr h="3050133">
                <a:tc>
                  <a:txBody>
                    <a:bodyPr/>
                    <a:lstStyle/>
                    <a:p>
                      <a:pPr marL="0" marR="0" indent="0" algn="l">
                        <a:lnSpc>
                          <a:spcPct val="110000"/>
                        </a:lnSpc>
                        <a:spcBef>
                          <a:spcPts val="0"/>
                        </a:spcBef>
                        <a:spcAft>
                          <a:spcPts val="0"/>
                        </a:spcAft>
                      </a:pPr>
                      <a:r>
                        <a:rPr lang="en-GB" sz="2400" dirty="0" err="1">
                          <a:solidFill>
                            <a:schemeClr val="tx1"/>
                          </a:solidFill>
                          <a:effectLst/>
                        </a:rPr>
                        <a:t>Procedurile</a:t>
                      </a:r>
                      <a:r>
                        <a:rPr lang="en-GB" sz="2400" dirty="0">
                          <a:solidFill>
                            <a:schemeClr val="tx1"/>
                          </a:solidFill>
                          <a:effectLst/>
                        </a:rPr>
                        <a:t> </a:t>
                      </a:r>
                      <a:r>
                        <a:rPr lang="en-GB" sz="2400" dirty="0" err="1">
                          <a:solidFill>
                            <a:schemeClr val="tx1"/>
                          </a:solidFill>
                          <a:effectLst/>
                        </a:rPr>
                        <a:t>planificate</a:t>
                      </a:r>
                      <a:r>
                        <a:rPr lang="en-GB" sz="2400" dirty="0">
                          <a:solidFill>
                            <a:schemeClr val="tx1"/>
                          </a:solidFill>
                          <a:effectLst/>
                        </a:rPr>
                        <a:t>?</a:t>
                      </a:r>
                      <a:endParaRPr lang="ro-RO"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solidFill>
                      <a:srgbClr val="00B0F0"/>
                    </a:solidFill>
                  </a:tcPr>
                </a:tc>
                <a:tc>
                  <a:txBody>
                    <a:bodyPr/>
                    <a:lstStyle/>
                    <a:p>
                      <a:pPr marL="0" marR="0" indent="0" algn="l">
                        <a:lnSpc>
                          <a:spcPct val="110000"/>
                        </a:lnSpc>
                        <a:spcBef>
                          <a:spcPts val="0"/>
                        </a:spcBef>
                        <a:spcAft>
                          <a:spcPts val="0"/>
                        </a:spcAft>
                      </a:pPr>
                      <a:r>
                        <a:rPr lang="en-GB" sz="2400" dirty="0" err="1">
                          <a:effectLst/>
                        </a:rPr>
                        <a:t>Trebuie</a:t>
                      </a:r>
                      <a:r>
                        <a:rPr lang="en-GB" sz="2400" dirty="0">
                          <a:effectLst/>
                        </a:rPr>
                        <a:t> </a:t>
                      </a:r>
                      <a:r>
                        <a:rPr lang="en-GB" sz="2400" dirty="0" err="1">
                          <a:effectLst/>
                        </a:rPr>
                        <a:t>planificate</a:t>
                      </a:r>
                      <a:r>
                        <a:rPr lang="en-GB" sz="2400" dirty="0">
                          <a:effectLst/>
                        </a:rPr>
                        <a:t> </a:t>
                      </a:r>
                      <a:r>
                        <a:rPr lang="en-GB" sz="2400" dirty="0" err="1">
                          <a:effectLst/>
                        </a:rPr>
                        <a:t>şi</a:t>
                      </a:r>
                      <a:r>
                        <a:rPr lang="en-GB" sz="2400" dirty="0">
                          <a:effectLst/>
                        </a:rPr>
                        <a:t> effectuate </a:t>
                      </a:r>
                      <a:r>
                        <a:rPr lang="en-GB" sz="2400" dirty="0" err="1">
                          <a:effectLst/>
                        </a:rPr>
                        <a:t>suficiente</a:t>
                      </a:r>
                      <a:r>
                        <a:rPr lang="en-GB" sz="2400" dirty="0">
                          <a:effectLst/>
                        </a:rPr>
                        <a:t> </a:t>
                      </a:r>
                      <a:r>
                        <a:rPr lang="en-GB" sz="2400" dirty="0" err="1">
                          <a:effectLst/>
                        </a:rPr>
                        <a:t>proceduri</a:t>
                      </a:r>
                      <a:r>
                        <a:rPr lang="en-GB" sz="2400" dirty="0">
                          <a:effectLst/>
                        </a:rPr>
                        <a:t> </a:t>
                      </a:r>
                      <a:r>
                        <a:rPr lang="en-GB" sz="2400" dirty="0" err="1">
                          <a:effectLst/>
                        </a:rPr>
                        <a:t>astfel</a:t>
                      </a:r>
                      <a:r>
                        <a:rPr lang="en-GB" sz="2400" dirty="0">
                          <a:effectLst/>
                        </a:rPr>
                        <a:t> </a:t>
                      </a:r>
                      <a:r>
                        <a:rPr lang="en-GB" sz="2400" dirty="0" err="1">
                          <a:effectLst/>
                        </a:rPr>
                        <a:t>încȃt</a:t>
                      </a:r>
                      <a:r>
                        <a:rPr lang="en-GB" sz="2400" dirty="0">
                          <a:effectLst/>
                        </a:rPr>
                        <a:t> </a:t>
                      </a:r>
                      <a:r>
                        <a:rPr lang="en-GB" sz="2400" dirty="0" err="1">
                          <a:effectLst/>
                        </a:rPr>
                        <a:t>riscul</a:t>
                      </a:r>
                      <a:r>
                        <a:rPr lang="en-GB" sz="2400" dirty="0">
                          <a:effectLst/>
                        </a:rPr>
                        <a:t> de </a:t>
                      </a:r>
                      <a:r>
                        <a:rPr lang="en-GB" sz="2400" dirty="0" err="1">
                          <a:effectLst/>
                        </a:rPr>
                        <a:t>denaturare</a:t>
                      </a:r>
                      <a:r>
                        <a:rPr lang="en-GB" sz="2400" dirty="0">
                          <a:effectLst/>
                        </a:rPr>
                        <a:t> al </a:t>
                      </a:r>
                      <a:r>
                        <a:rPr lang="en-GB" sz="2400" dirty="0" err="1">
                          <a:effectLst/>
                        </a:rPr>
                        <a:t>situaţiilor</a:t>
                      </a:r>
                      <a:r>
                        <a:rPr lang="en-GB" sz="2400" dirty="0">
                          <a:effectLst/>
                        </a:rPr>
                        <a:t> </a:t>
                      </a:r>
                      <a:r>
                        <a:rPr lang="en-GB" sz="2400" dirty="0" err="1">
                          <a:effectLst/>
                        </a:rPr>
                        <a:t>financiare</a:t>
                      </a:r>
                      <a:r>
                        <a:rPr lang="en-GB" sz="2400" dirty="0">
                          <a:effectLst/>
                        </a:rPr>
                        <a:t> </a:t>
                      </a:r>
                      <a:r>
                        <a:rPr lang="en-GB" sz="2400" dirty="0" err="1">
                          <a:effectLst/>
                        </a:rPr>
                        <a:t>să</a:t>
                      </a:r>
                      <a:r>
                        <a:rPr lang="en-GB" sz="2400" dirty="0">
                          <a:effectLst/>
                        </a:rPr>
                        <a:t> fie </a:t>
                      </a:r>
                      <a:r>
                        <a:rPr lang="en-GB" sz="2400" dirty="0" err="1">
                          <a:effectLst/>
                        </a:rPr>
                        <a:t>redus</a:t>
                      </a:r>
                      <a:r>
                        <a:rPr lang="en-GB" sz="2400" dirty="0">
                          <a:effectLst/>
                        </a:rPr>
                        <a:t> la un </a:t>
                      </a:r>
                      <a:r>
                        <a:rPr lang="en-GB" sz="2400" dirty="0" err="1">
                          <a:effectLst/>
                        </a:rPr>
                        <a:t>nivel</a:t>
                      </a:r>
                      <a:r>
                        <a:rPr lang="en-GB" sz="2400" dirty="0">
                          <a:effectLst/>
                        </a:rPr>
                        <a:t> </a:t>
                      </a:r>
                      <a:r>
                        <a:rPr lang="en-GB" sz="2400" dirty="0" err="1">
                          <a:effectLst/>
                        </a:rPr>
                        <a:t>acceptabil</a:t>
                      </a:r>
                      <a:r>
                        <a:rPr lang="en-GB" sz="2400" dirty="0">
                          <a:effectLst/>
                        </a:rPr>
                        <a:t> de </a:t>
                      </a:r>
                      <a:r>
                        <a:rPr lang="en-GB" sz="2400" dirty="0" err="1">
                          <a:effectLst/>
                        </a:rPr>
                        <a:t>scăzut</a:t>
                      </a:r>
                      <a:r>
                        <a:rPr lang="en-GB" sz="2400" dirty="0">
                          <a:effectLst/>
                        </a:rPr>
                        <a:t> </a:t>
                      </a:r>
                      <a:endParaRPr lang="ro-RO" sz="2400" dirty="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0" algn="l">
                        <a:lnSpc>
                          <a:spcPct val="110000"/>
                        </a:lnSpc>
                        <a:spcBef>
                          <a:spcPts val="0"/>
                        </a:spcBef>
                        <a:spcAft>
                          <a:spcPts val="0"/>
                        </a:spcAft>
                      </a:pPr>
                      <a:r>
                        <a:rPr lang="en-GB" sz="2400" dirty="0" err="1">
                          <a:effectLst/>
                        </a:rPr>
                        <a:t>Trebuie</a:t>
                      </a:r>
                      <a:r>
                        <a:rPr lang="en-GB" sz="2400" dirty="0">
                          <a:effectLst/>
                        </a:rPr>
                        <a:t> </a:t>
                      </a:r>
                      <a:r>
                        <a:rPr lang="en-GB" sz="2400" dirty="0" err="1">
                          <a:effectLst/>
                        </a:rPr>
                        <a:t>acoperite</a:t>
                      </a:r>
                      <a:r>
                        <a:rPr lang="en-GB" sz="2400" dirty="0">
                          <a:effectLst/>
                        </a:rPr>
                        <a:t> </a:t>
                      </a:r>
                      <a:r>
                        <a:rPr lang="en-GB" sz="2400" dirty="0" err="1">
                          <a:effectLst/>
                        </a:rPr>
                        <a:t>toate</a:t>
                      </a:r>
                      <a:r>
                        <a:rPr lang="en-GB" sz="2400" dirty="0">
                          <a:effectLst/>
                        </a:rPr>
                        <a:t> </a:t>
                      </a:r>
                      <a:r>
                        <a:rPr lang="en-GB" sz="2400" dirty="0" err="1">
                          <a:effectLst/>
                        </a:rPr>
                        <a:t>elementele</a:t>
                      </a:r>
                      <a:r>
                        <a:rPr lang="en-GB" sz="2400" dirty="0">
                          <a:effectLst/>
                        </a:rPr>
                        <a:t> </a:t>
                      </a:r>
                      <a:r>
                        <a:rPr lang="en-GB" sz="2400" dirty="0" err="1">
                          <a:effectLst/>
                        </a:rPr>
                        <a:t>semnificative</a:t>
                      </a:r>
                      <a:r>
                        <a:rPr lang="en-GB" sz="2400" dirty="0">
                          <a:effectLst/>
                        </a:rPr>
                        <a:t> din </a:t>
                      </a:r>
                      <a:r>
                        <a:rPr lang="en-GB" sz="2400" dirty="0" err="1">
                          <a:effectLst/>
                        </a:rPr>
                        <a:t>situaţiile</a:t>
                      </a:r>
                      <a:r>
                        <a:rPr lang="en-GB" sz="2400" dirty="0">
                          <a:effectLst/>
                        </a:rPr>
                        <a:t> </a:t>
                      </a:r>
                      <a:r>
                        <a:rPr lang="en-GB" sz="2400" dirty="0" err="1">
                          <a:effectLst/>
                        </a:rPr>
                        <a:t>financiare</a:t>
                      </a:r>
                      <a:r>
                        <a:rPr lang="en-GB" sz="2400" dirty="0">
                          <a:effectLst/>
                        </a:rPr>
                        <a:t> </a:t>
                      </a:r>
                      <a:r>
                        <a:rPr lang="en-GB" sz="2400" dirty="0" err="1">
                          <a:effectLst/>
                        </a:rPr>
                        <a:t>şi</a:t>
                      </a:r>
                      <a:r>
                        <a:rPr lang="en-GB" sz="2400" dirty="0">
                          <a:effectLst/>
                        </a:rPr>
                        <a:t> note.</a:t>
                      </a:r>
                      <a:endParaRPr lang="ro-RO" sz="2400" dirty="0">
                        <a:effectLst/>
                      </a:endParaRPr>
                    </a:p>
                    <a:p>
                      <a:pPr marL="0" marR="0" indent="0" algn="l">
                        <a:lnSpc>
                          <a:spcPct val="110000"/>
                        </a:lnSpc>
                        <a:spcBef>
                          <a:spcPts val="0"/>
                        </a:spcBef>
                        <a:spcAft>
                          <a:spcPts val="0"/>
                        </a:spcAft>
                      </a:pPr>
                      <a:r>
                        <a:rPr lang="en-GB" sz="2400" dirty="0" err="1">
                          <a:effectLst/>
                        </a:rPr>
                        <a:t>Efort</a:t>
                      </a:r>
                      <a:r>
                        <a:rPr lang="en-GB" sz="2400" dirty="0">
                          <a:effectLst/>
                        </a:rPr>
                        <a:t> </a:t>
                      </a:r>
                      <a:r>
                        <a:rPr lang="en-GB" sz="2400" dirty="0" err="1">
                          <a:effectLst/>
                        </a:rPr>
                        <a:t>concentrat</a:t>
                      </a:r>
                      <a:r>
                        <a:rPr lang="en-GB" sz="2400" dirty="0">
                          <a:effectLst/>
                        </a:rPr>
                        <a:t> pe </a:t>
                      </a:r>
                      <a:r>
                        <a:rPr lang="en-GB" sz="2400" dirty="0" err="1">
                          <a:effectLst/>
                        </a:rPr>
                        <a:t>elementele</a:t>
                      </a:r>
                      <a:r>
                        <a:rPr lang="en-GB" sz="2400" dirty="0">
                          <a:effectLst/>
                        </a:rPr>
                        <a:t> SF care e </a:t>
                      </a:r>
                      <a:r>
                        <a:rPr lang="en-GB" sz="2400" dirty="0" err="1">
                          <a:effectLst/>
                        </a:rPr>
                        <a:t>probabil</a:t>
                      </a:r>
                      <a:r>
                        <a:rPr lang="en-GB" sz="2400" dirty="0">
                          <a:effectLst/>
                        </a:rPr>
                        <a:t> </a:t>
                      </a:r>
                      <a:r>
                        <a:rPr lang="en-GB" sz="2400" dirty="0" err="1">
                          <a:effectLst/>
                        </a:rPr>
                        <a:t>să</a:t>
                      </a:r>
                      <a:r>
                        <a:rPr lang="en-GB" sz="2400" dirty="0">
                          <a:effectLst/>
                        </a:rPr>
                        <a:t> </a:t>
                      </a:r>
                      <a:r>
                        <a:rPr lang="en-GB" sz="2400" dirty="0" err="1">
                          <a:effectLst/>
                        </a:rPr>
                        <a:t>conţină</a:t>
                      </a:r>
                      <a:r>
                        <a:rPr lang="en-GB" sz="2400" dirty="0">
                          <a:effectLst/>
                        </a:rPr>
                        <a:t> </a:t>
                      </a:r>
                      <a:r>
                        <a:rPr lang="en-GB" sz="2400" dirty="0" err="1">
                          <a:effectLst/>
                        </a:rPr>
                        <a:t>denaturări</a:t>
                      </a:r>
                      <a:r>
                        <a:rPr lang="en-GB" sz="2400" dirty="0">
                          <a:effectLst/>
                        </a:rPr>
                        <a:t> </a:t>
                      </a:r>
                      <a:r>
                        <a:rPr lang="en-GB" sz="2400" dirty="0" err="1">
                          <a:effectLst/>
                        </a:rPr>
                        <a:t>semnificative</a:t>
                      </a:r>
                      <a:endParaRPr lang="ro-RO" sz="2400" dirty="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0" algn="l">
                        <a:lnSpc>
                          <a:spcPct val="110000"/>
                        </a:lnSpc>
                        <a:spcBef>
                          <a:spcPts val="0"/>
                        </a:spcBef>
                        <a:spcAft>
                          <a:spcPts val="0"/>
                        </a:spcAft>
                      </a:pPr>
                      <a:r>
                        <a:rPr lang="en-GB" sz="2400" dirty="0" err="1">
                          <a:effectLst/>
                        </a:rPr>
                        <a:t>Suficiente</a:t>
                      </a:r>
                      <a:r>
                        <a:rPr lang="en-GB" sz="2400" dirty="0">
                          <a:effectLst/>
                        </a:rPr>
                        <a:t> </a:t>
                      </a:r>
                      <a:r>
                        <a:rPr lang="en-GB" sz="2400" dirty="0" err="1">
                          <a:effectLst/>
                        </a:rPr>
                        <a:t>pentru</a:t>
                      </a:r>
                      <a:r>
                        <a:rPr lang="en-GB" sz="2400" dirty="0">
                          <a:effectLst/>
                        </a:rPr>
                        <a:t> a </a:t>
                      </a:r>
                      <a:r>
                        <a:rPr lang="en-GB" sz="2400" dirty="0" err="1">
                          <a:effectLst/>
                        </a:rPr>
                        <a:t>putea</a:t>
                      </a:r>
                      <a:r>
                        <a:rPr lang="en-GB" sz="2400" dirty="0">
                          <a:effectLst/>
                        </a:rPr>
                        <a:t> </a:t>
                      </a:r>
                      <a:r>
                        <a:rPr lang="en-GB" sz="2400" dirty="0" err="1">
                          <a:effectLst/>
                        </a:rPr>
                        <a:t>compila</a:t>
                      </a:r>
                      <a:r>
                        <a:rPr lang="en-GB" sz="2400" dirty="0">
                          <a:effectLst/>
                        </a:rPr>
                        <a:t> </a:t>
                      </a:r>
                      <a:r>
                        <a:rPr lang="en-GB" sz="2400" dirty="0" err="1">
                          <a:effectLst/>
                        </a:rPr>
                        <a:t>situaţiile</a:t>
                      </a:r>
                      <a:r>
                        <a:rPr lang="en-GB" sz="2400" dirty="0">
                          <a:effectLst/>
                        </a:rPr>
                        <a:t> </a:t>
                      </a:r>
                      <a:r>
                        <a:rPr lang="en-GB" sz="2400" dirty="0" err="1">
                          <a:effectLst/>
                        </a:rPr>
                        <a:t>financiare</a:t>
                      </a:r>
                      <a:r>
                        <a:rPr lang="en-GB" sz="2400" dirty="0">
                          <a:effectLst/>
                        </a:rPr>
                        <a:t> ale </a:t>
                      </a:r>
                      <a:r>
                        <a:rPr lang="en-GB" sz="2400" dirty="0" err="1">
                          <a:effectLst/>
                        </a:rPr>
                        <a:t>clientului</a:t>
                      </a:r>
                      <a:endParaRPr lang="ro-RO" sz="2400" dirty="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extLst>
                  <a:ext uri="{0D108BD9-81ED-4DB2-BD59-A6C34878D82A}">
                    <a16:rowId xmlns:a16="http://schemas.microsoft.com/office/drawing/2014/main" xmlns="" val="2554350863"/>
                  </a:ext>
                </a:extLst>
              </a:tr>
              <a:tr h="1231197">
                <a:tc>
                  <a:txBody>
                    <a:bodyPr/>
                    <a:lstStyle/>
                    <a:p>
                      <a:pPr marL="0" marR="0" indent="0" algn="just">
                        <a:lnSpc>
                          <a:spcPct val="110000"/>
                        </a:lnSpc>
                        <a:spcBef>
                          <a:spcPts val="0"/>
                        </a:spcBef>
                        <a:spcAft>
                          <a:spcPts val="0"/>
                        </a:spcAft>
                      </a:pPr>
                      <a:r>
                        <a:rPr lang="en-GB" sz="2400" dirty="0" err="1">
                          <a:solidFill>
                            <a:schemeClr val="tx1"/>
                          </a:solidFill>
                          <a:effectLst/>
                        </a:rPr>
                        <a:t>Erori</a:t>
                      </a:r>
                      <a:r>
                        <a:rPr lang="en-GB" sz="2400" dirty="0">
                          <a:solidFill>
                            <a:schemeClr val="tx1"/>
                          </a:solidFill>
                          <a:effectLst/>
                        </a:rPr>
                        <a:t> </a:t>
                      </a:r>
                      <a:r>
                        <a:rPr lang="en-GB" sz="2400" dirty="0" err="1">
                          <a:solidFill>
                            <a:schemeClr val="tx1"/>
                          </a:solidFill>
                          <a:effectLst/>
                        </a:rPr>
                        <a:t>identificate</a:t>
                      </a:r>
                      <a:r>
                        <a:rPr lang="en-GB" sz="2400" dirty="0">
                          <a:solidFill>
                            <a:schemeClr val="tx1"/>
                          </a:solidFill>
                          <a:effectLst/>
                        </a:rPr>
                        <a:t>?</a:t>
                      </a:r>
                      <a:endParaRPr lang="ro-RO"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solidFill>
                      <a:srgbClr val="00B0F0"/>
                    </a:solidFill>
                  </a:tcPr>
                </a:tc>
                <a:tc>
                  <a:txBody>
                    <a:bodyPr/>
                    <a:lstStyle/>
                    <a:p>
                      <a:pPr marL="0" marR="0" indent="0" algn="l">
                        <a:lnSpc>
                          <a:spcPct val="110000"/>
                        </a:lnSpc>
                        <a:spcBef>
                          <a:spcPts val="0"/>
                        </a:spcBef>
                        <a:spcAft>
                          <a:spcPts val="0"/>
                        </a:spcAft>
                      </a:pPr>
                      <a:r>
                        <a:rPr lang="en-GB" sz="2400">
                          <a:effectLst/>
                        </a:rPr>
                        <a:t>Se adună, se evaluează şi se cere corecţia lor</a:t>
                      </a:r>
                      <a:endParaRPr lang="ro-RO" sz="240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0" algn="l">
                        <a:lnSpc>
                          <a:spcPct val="110000"/>
                        </a:lnSpc>
                        <a:spcBef>
                          <a:spcPts val="0"/>
                        </a:spcBef>
                        <a:spcAft>
                          <a:spcPts val="0"/>
                        </a:spcAft>
                      </a:pPr>
                      <a:r>
                        <a:rPr lang="en-GB" sz="2400">
                          <a:effectLst/>
                        </a:rPr>
                        <a:t>Se evaluează şi se cere corecţia lor</a:t>
                      </a:r>
                      <a:endParaRPr lang="ro-RO" sz="240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tc>
                  <a:txBody>
                    <a:bodyPr/>
                    <a:lstStyle/>
                    <a:p>
                      <a:pPr marL="0" marR="0" indent="0" algn="l">
                        <a:lnSpc>
                          <a:spcPct val="110000"/>
                        </a:lnSpc>
                        <a:spcBef>
                          <a:spcPts val="0"/>
                        </a:spcBef>
                        <a:spcAft>
                          <a:spcPts val="0"/>
                        </a:spcAft>
                      </a:pPr>
                      <a:r>
                        <a:rPr lang="en-GB" sz="2400" dirty="0">
                          <a:effectLst/>
                        </a:rPr>
                        <a:t>Se </a:t>
                      </a:r>
                      <a:r>
                        <a:rPr lang="en-GB" sz="2400" dirty="0" err="1">
                          <a:effectLst/>
                        </a:rPr>
                        <a:t>corectează</a:t>
                      </a:r>
                      <a:r>
                        <a:rPr lang="en-GB" sz="2400" dirty="0">
                          <a:effectLst/>
                        </a:rPr>
                        <a:t> </a:t>
                      </a:r>
                      <a:r>
                        <a:rPr lang="en-GB" sz="2400" dirty="0" err="1">
                          <a:effectLst/>
                        </a:rPr>
                        <a:t>în</a:t>
                      </a:r>
                      <a:r>
                        <a:rPr lang="en-GB" sz="2400" dirty="0">
                          <a:effectLst/>
                        </a:rPr>
                        <a:t> </a:t>
                      </a:r>
                      <a:r>
                        <a:rPr lang="en-GB" sz="2400" dirty="0" err="1">
                          <a:effectLst/>
                        </a:rPr>
                        <a:t>procesul</a:t>
                      </a:r>
                      <a:r>
                        <a:rPr lang="en-GB" sz="2400" dirty="0">
                          <a:effectLst/>
                        </a:rPr>
                        <a:t> </a:t>
                      </a:r>
                      <a:r>
                        <a:rPr lang="en-GB" sz="2400" dirty="0" err="1">
                          <a:effectLst/>
                        </a:rPr>
                        <a:t>compilării</a:t>
                      </a:r>
                      <a:r>
                        <a:rPr lang="en-GB" sz="2400" dirty="0">
                          <a:effectLst/>
                        </a:rPr>
                        <a:t> </a:t>
                      </a:r>
                      <a:r>
                        <a:rPr lang="en-GB" sz="2400" dirty="0" err="1">
                          <a:effectLst/>
                        </a:rPr>
                        <a:t>situaţiilor</a:t>
                      </a:r>
                      <a:r>
                        <a:rPr lang="en-GB" sz="2400" dirty="0">
                          <a:effectLst/>
                        </a:rPr>
                        <a:t> </a:t>
                      </a:r>
                      <a:r>
                        <a:rPr lang="en-GB" sz="2400" dirty="0" err="1">
                          <a:effectLst/>
                        </a:rPr>
                        <a:t>financiare</a:t>
                      </a:r>
                      <a:endParaRPr lang="ro-RO" sz="2400" dirty="0">
                        <a:effectLst/>
                        <a:latin typeface="Georgia" panose="02040502050405020303" pitchFamily="18" charset="0"/>
                        <a:ea typeface="Calibri" panose="020F0502020204030204" pitchFamily="34" charset="0"/>
                        <a:cs typeface="Times New Roman" panose="02020603050405020304" pitchFamily="18" charset="0"/>
                      </a:endParaRPr>
                    </a:p>
                  </a:txBody>
                  <a:tcPr marL="65528" marR="65528" marT="0" marB="0"/>
                </a:tc>
                <a:extLst>
                  <a:ext uri="{0D108BD9-81ED-4DB2-BD59-A6C34878D82A}">
                    <a16:rowId xmlns:a16="http://schemas.microsoft.com/office/drawing/2014/main" xmlns="" val="1541524327"/>
                  </a:ext>
                </a:extLst>
              </a:tr>
            </a:tbl>
          </a:graphicData>
        </a:graphic>
      </p:graphicFrame>
    </p:spTree>
    <p:extLst>
      <p:ext uri="{BB962C8B-B14F-4D97-AF65-F5344CB8AC3E}">
        <p14:creationId xmlns:p14="http://schemas.microsoft.com/office/powerpoint/2010/main" xmlns="" val="341879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04DDB-9961-4A16-8A03-09BFA82566FD}"/>
              </a:ext>
            </a:extLst>
          </p:cNvPr>
          <p:cNvSpPr>
            <a:spLocks noGrp="1"/>
          </p:cNvSpPr>
          <p:nvPr>
            <p:ph type="title"/>
          </p:nvPr>
        </p:nvSpPr>
        <p:spPr/>
        <p:txBody>
          <a:bodyPr>
            <a:normAutofit fontScale="90000"/>
          </a:bodyPr>
          <a:lstStyle/>
          <a:p>
            <a:r>
              <a:rPr lang="en-GB" dirty="0" err="1"/>
              <a:t>Spre</a:t>
            </a:r>
            <a:r>
              <a:rPr lang="en-GB" dirty="0"/>
              <a:t> </a:t>
            </a:r>
            <a:r>
              <a:rPr lang="en-GB" dirty="0" err="1"/>
              <a:t>amintire</a:t>
            </a:r>
            <a:r>
              <a:rPr lang="en-GB" dirty="0"/>
              <a:t> – </a:t>
            </a:r>
            <a:r>
              <a:rPr lang="en-GB" dirty="0" err="1"/>
              <a:t>Opinii</a:t>
            </a:r>
            <a:r>
              <a:rPr lang="en-GB" dirty="0"/>
              <a:t> / </a:t>
            </a:r>
            <a:r>
              <a:rPr lang="en-GB" dirty="0" err="1"/>
              <a:t>Concluzii</a:t>
            </a:r>
            <a:r>
              <a:rPr lang="ro-RO" dirty="0"/>
              <a:t/>
            </a:r>
            <a:br>
              <a:rPr lang="ro-RO" dirty="0"/>
            </a:br>
            <a:endParaRPr lang="ro-RO"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3828583170"/>
              </p:ext>
            </p:extLst>
          </p:nvPr>
        </p:nvGraphicFramePr>
        <p:xfrm>
          <a:off x="3886200" y="1939526"/>
          <a:ext cx="11741150" cy="614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stretch>
            <a:fillRect/>
          </a:stretch>
        </p:blipFill>
        <p:spPr>
          <a:xfrm>
            <a:off x="3903203" y="8118859"/>
            <a:ext cx="1211730" cy="846860"/>
          </a:xfrm>
          <a:prstGeom prst="rect">
            <a:avLst/>
          </a:prstGeom>
        </p:spPr>
      </p:pic>
      <p:pic>
        <p:nvPicPr>
          <p:cNvPr id="7" name="Picture 6"/>
          <p:cNvPicPr>
            <a:picLocks noChangeAspect="1"/>
          </p:cNvPicPr>
          <p:nvPr/>
        </p:nvPicPr>
        <p:blipFill>
          <a:blip r:embed="rId8" cstate="print"/>
          <a:stretch>
            <a:fillRect/>
          </a:stretch>
        </p:blipFill>
        <p:spPr>
          <a:xfrm>
            <a:off x="10874591" y="8096752"/>
            <a:ext cx="894269" cy="939186"/>
          </a:xfrm>
          <a:prstGeom prst="rect">
            <a:avLst/>
          </a:prstGeom>
        </p:spPr>
      </p:pic>
      <p:pic>
        <p:nvPicPr>
          <p:cNvPr id="8" name="Picture 7"/>
          <p:cNvPicPr>
            <a:picLocks noChangeAspect="1"/>
          </p:cNvPicPr>
          <p:nvPr/>
        </p:nvPicPr>
        <p:blipFill>
          <a:blip r:embed="rId9" cstate="print"/>
          <a:stretch>
            <a:fillRect/>
          </a:stretch>
        </p:blipFill>
        <p:spPr>
          <a:xfrm>
            <a:off x="13966437" y="7912671"/>
            <a:ext cx="870726" cy="986273"/>
          </a:xfrm>
          <a:prstGeom prst="rect">
            <a:avLst/>
          </a:prstGeom>
        </p:spPr>
      </p:pic>
      <p:pic>
        <p:nvPicPr>
          <p:cNvPr id="9" name="Picture 8"/>
          <p:cNvPicPr>
            <a:picLocks noChangeAspect="1"/>
          </p:cNvPicPr>
          <p:nvPr/>
        </p:nvPicPr>
        <p:blipFill>
          <a:blip r:embed="rId10" cstate="print"/>
          <a:stretch>
            <a:fillRect/>
          </a:stretch>
        </p:blipFill>
        <p:spPr>
          <a:xfrm>
            <a:off x="7817340" y="8048639"/>
            <a:ext cx="987299" cy="987299"/>
          </a:xfrm>
          <a:prstGeom prst="rect">
            <a:avLst/>
          </a:prstGeom>
        </p:spPr>
      </p:pic>
    </p:spTree>
    <p:extLst>
      <p:ext uri="{BB962C8B-B14F-4D97-AF65-F5344CB8AC3E}">
        <p14:creationId xmlns:p14="http://schemas.microsoft.com/office/powerpoint/2010/main" xmlns="" val="353419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9643156-80E5-4D55-A749-6DD88A33AE1F}"/>
              </a:ext>
            </a:extLst>
          </p:cNvPr>
          <p:cNvPicPr>
            <a:picLocks noChangeAspect="1"/>
          </p:cNvPicPr>
          <p:nvPr/>
        </p:nvPicPr>
        <p:blipFill rotWithShape="1">
          <a:blip r:embed="rId2" cstate="print"/>
          <a:srcRect t="529" r="1" b="18618"/>
          <a:stretch/>
        </p:blipFill>
        <p:spPr>
          <a:xfrm>
            <a:off x="5505493" y="2095500"/>
            <a:ext cx="5873900" cy="6541570"/>
          </a:xfrm>
          <a:prstGeom prst="rect">
            <a:avLst/>
          </a:prstGeom>
        </p:spPr>
      </p:pic>
      <p:sp>
        <p:nvSpPr>
          <p:cNvPr id="2" name="Title 1">
            <a:extLst>
              <a:ext uri="{FF2B5EF4-FFF2-40B4-BE49-F238E27FC236}">
                <a16:creationId xmlns:a16="http://schemas.microsoft.com/office/drawing/2014/main" xmlns="" id="{9BF91B8D-88FD-4E89-A736-1E227DC60597}"/>
              </a:ext>
            </a:extLst>
          </p:cNvPr>
          <p:cNvSpPr>
            <a:spLocks noGrp="1"/>
          </p:cNvSpPr>
          <p:nvPr>
            <p:ph type="title"/>
          </p:nvPr>
        </p:nvSpPr>
        <p:spPr/>
        <p:txBody>
          <a:bodyPr vert="horz" wrap="square" lIns="102870" tIns="51435" rIns="102870" bIns="51435" numCol="1" rtlCol="0" anchor="b" anchorCtr="0" compatLnSpc="1">
            <a:prstTxWarp prst="textNoShape">
              <a:avLst/>
            </a:prstTxWarp>
            <a:normAutofit/>
          </a:bodyPr>
          <a:lstStyle/>
          <a:p>
            <a:r>
              <a:rPr lang="en-US" cap="all" spc="225" dirty="0">
                <a:solidFill>
                  <a:schemeClr val="tx1">
                    <a:lumMod val="95000"/>
                    <a:lumOff val="5000"/>
                  </a:schemeClr>
                </a:solidFill>
              </a:rPr>
              <a:t>EXEMPLE</a:t>
            </a:r>
          </a:p>
        </p:txBody>
      </p:sp>
      <p:sp>
        <p:nvSpPr>
          <p:cNvPr id="4" name="Slide Number Placeholder 3">
            <a:extLst>
              <a:ext uri="{FF2B5EF4-FFF2-40B4-BE49-F238E27FC236}">
                <a16:creationId xmlns:a16="http://schemas.microsoft.com/office/drawing/2014/main" xmlns="" id="{38CB984A-213D-40B6-A19F-EFF61FC30CCC}"/>
              </a:ext>
            </a:extLst>
          </p:cNvPr>
          <p:cNvSpPr>
            <a:spLocks noGrp="1"/>
          </p:cNvSpPr>
          <p:nvPr>
            <p:ph type="sldNum" sz="quarter" idx="12"/>
          </p:nvPr>
        </p:nvSpPr>
        <p:spPr>
          <a:prstGeom prst="rect">
            <a:avLst/>
          </a:prstGeom>
        </p:spPr>
        <p:txBody>
          <a:bodyPr vert="horz" lIns="137160" tIns="68580" rIns="137160" bIns="68580" rtlCol="0" anchor="ctr">
            <a:normAutofit fontScale="92500" lnSpcReduction="20000"/>
          </a:bodyP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defTabSz="1028700">
              <a:spcAft>
                <a:spcPts val="675"/>
              </a:spcAft>
            </a:pPr>
            <a:fld id="{13A64C83-47E1-44D9-BCF4-C4227A48BDEF}" type="slidenum">
              <a:rPr lang="en-GB" smtClean="0"/>
              <a:pPr defTabSz="1028700">
                <a:spcAft>
                  <a:spcPts val="675"/>
                </a:spcAft>
              </a:pPr>
              <a:t>19</a:t>
            </a:fld>
            <a:endParaRPr lang="en-US">
              <a:solidFill>
                <a:srgbClr val="FFFFFF"/>
              </a:solidFill>
            </a:endParaRPr>
          </a:p>
        </p:txBody>
      </p:sp>
    </p:spTree>
    <p:extLst>
      <p:ext uri="{BB962C8B-B14F-4D97-AF65-F5344CB8AC3E}">
        <p14:creationId xmlns:p14="http://schemas.microsoft.com/office/powerpoint/2010/main" xmlns="" val="164454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A5DF1-CDCC-460B-A24F-3060421A096C}"/>
              </a:ext>
            </a:extLst>
          </p:cNvPr>
          <p:cNvSpPr>
            <a:spLocks noGrp="1"/>
          </p:cNvSpPr>
          <p:nvPr>
            <p:ph type="title"/>
          </p:nvPr>
        </p:nvSpPr>
        <p:spPr/>
        <p:txBody>
          <a:bodyPr/>
          <a:lstStyle/>
          <a:p>
            <a:r>
              <a:rPr lang="en-US" dirty="0" err="1"/>
              <a:t>Obiective</a:t>
            </a:r>
            <a:r>
              <a:rPr lang="en-US" dirty="0"/>
              <a:t> </a:t>
            </a:r>
            <a:r>
              <a:rPr lang="en-US" dirty="0" err="1"/>
              <a:t>generale</a:t>
            </a:r>
            <a:r>
              <a:rPr lang="en-US" dirty="0"/>
              <a:t> – </a:t>
            </a:r>
            <a:r>
              <a:rPr lang="en-US" dirty="0" err="1"/>
              <a:t>Int</a:t>
            </a:r>
            <a:r>
              <a:rPr lang="ro-RO" dirty="0"/>
              <a:t>â</a:t>
            </a:r>
            <a:r>
              <a:rPr lang="en-US" dirty="0" err="1"/>
              <a:t>lnirea</a:t>
            </a:r>
            <a:r>
              <a:rPr lang="en-US" dirty="0"/>
              <a:t> 1</a:t>
            </a:r>
            <a:endParaRPr lang="en-GB" dirty="0"/>
          </a:p>
        </p:txBody>
      </p:sp>
      <p:sp>
        <p:nvSpPr>
          <p:cNvPr id="4" name="Slide Number Placeholder 3">
            <a:extLst>
              <a:ext uri="{FF2B5EF4-FFF2-40B4-BE49-F238E27FC236}">
                <a16:creationId xmlns:a16="http://schemas.microsoft.com/office/drawing/2014/main" xmlns="" id="{10F58C9A-01DF-4C77-BE35-32C946318DB6}"/>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2</a:t>
            </a:fld>
            <a:endParaRPr lang="en-GB"/>
          </a:p>
        </p:txBody>
      </p:sp>
      <p:sp>
        <p:nvSpPr>
          <p:cNvPr id="3" name="Content Placeholder 2">
            <a:extLst>
              <a:ext uri="{FF2B5EF4-FFF2-40B4-BE49-F238E27FC236}">
                <a16:creationId xmlns:a16="http://schemas.microsoft.com/office/drawing/2014/main" xmlns="" id="{B21C4D3E-046D-4D1B-82B3-F18D4618CD84}"/>
              </a:ext>
            </a:extLst>
          </p:cNvPr>
          <p:cNvSpPr>
            <a:spLocks noGrp="1"/>
          </p:cNvSpPr>
          <p:nvPr>
            <p:ph idx="4294967295"/>
          </p:nvPr>
        </p:nvSpPr>
        <p:spPr>
          <a:xfrm>
            <a:off x="685800" y="1619250"/>
            <a:ext cx="16916400" cy="7048500"/>
          </a:xfrm>
        </p:spPr>
        <p:txBody>
          <a:bodyPr>
            <a:normAutofit/>
          </a:bodyPr>
          <a:lstStyle/>
          <a:p>
            <a:pPr algn="just"/>
            <a:r>
              <a:rPr lang="en-US" sz="3600" dirty="0" err="1"/>
              <a:t>Definirea</a:t>
            </a:r>
            <a:r>
              <a:rPr lang="en-US" sz="3600" dirty="0"/>
              <a:t> </a:t>
            </a:r>
            <a:r>
              <a:rPr lang="en-US" sz="3600" dirty="0" err="1"/>
              <a:t>si</a:t>
            </a:r>
            <a:r>
              <a:rPr lang="en-US" sz="3600" dirty="0"/>
              <a:t> </a:t>
            </a:r>
            <a:r>
              <a:rPr lang="en-US" sz="3600" dirty="0" err="1"/>
              <a:t>delimitarea</a:t>
            </a:r>
            <a:r>
              <a:rPr lang="en-US" sz="3600" dirty="0"/>
              <a:t> </a:t>
            </a:r>
            <a:r>
              <a:rPr lang="en-US" sz="3600" dirty="0" err="1"/>
              <a:t>principalelor</a:t>
            </a:r>
            <a:r>
              <a:rPr lang="en-US" sz="3600" dirty="0"/>
              <a:t> </a:t>
            </a:r>
            <a:r>
              <a:rPr lang="en-US" sz="3600" dirty="0" err="1"/>
              <a:t>tipuri</a:t>
            </a:r>
            <a:r>
              <a:rPr lang="en-US" sz="3600" dirty="0"/>
              <a:t> de </a:t>
            </a:r>
            <a:r>
              <a:rPr lang="en-US" sz="3600" dirty="0" err="1"/>
              <a:t>servicii</a:t>
            </a:r>
            <a:r>
              <a:rPr lang="en-US" sz="3600" dirty="0"/>
              <a:t> pe care le </a:t>
            </a:r>
            <a:r>
              <a:rPr lang="en-US" sz="3600" dirty="0" err="1"/>
              <a:t>ofera</a:t>
            </a:r>
            <a:r>
              <a:rPr lang="en-US" sz="3600" dirty="0"/>
              <a:t> </a:t>
            </a:r>
            <a:r>
              <a:rPr lang="en-US" sz="3600" dirty="0" err="1"/>
              <a:t>profesionistii</a:t>
            </a:r>
            <a:r>
              <a:rPr lang="en-US" sz="3600" dirty="0"/>
              <a:t> </a:t>
            </a:r>
            <a:r>
              <a:rPr lang="en-US" sz="3600" dirty="0" err="1"/>
              <a:t>contabili</a:t>
            </a:r>
            <a:r>
              <a:rPr lang="en-US" sz="3600" dirty="0"/>
              <a:t> - </a:t>
            </a:r>
            <a:r>
              <a:rPr lang="en-US" sz="3600" dirty="0" err="1"/>
              <a:t>auditorii</a:t>
            </a:r>
            <a:r>
              <a:rPr lang="en-US" sz="3600" dirty="0"/>
              <a:t> / </a:t>
            </a:r>
            <a:r>
              <a:rPr lang="en-US" sz="3600" dirty="0" err="1"/>
              <a:t>practicienii</a:t>
            </a:r>
            <a:endParaRPr lang="ro-RO" sz="3600" dirty="0"/>
          </a:p>
          <a:p>
            <a:pPr algn="just"/>
            <a:endParaRPr lang="en-US" sz="3600" dirty="0"/>
          </a:p>
          <a:p>
            <a:pPr algn="just"/>
            <a:r>
              <a:rPr lang="en-US" sz="3600" dirty="0" err="1"/>
              <a:t>Familiarizarea</a:t>
            </a:r>
            <a:r>
              <a:rPr lang="en-US" sz="3600" dirty="0"/>
              <a:t> </a:t>
            </a:r>
            <a:r>
              <a:rPr lang="en-US" sz="3600" dirty="0" err="1"/>
              <a:t>si</a:t>
            </a:r>
            <a:r>
              <a:rPr lang="en-US" sz="3600" dirty="0"/>
              <a:t> </a:t>
            </a:r>
            <a:r>
              <a:rPr lang="en-US" sz="3600" dirty="0" err="1"/>
              <a:t>aprofundarea</a:t>
            </a:r>
            <a:r>
              <a:rPr lang="en-US" sz="3600" dirty="0"/>
              <a:t> </a:t>
            </a:r>
            <a:r>
              <a:rPr lang="en-US" sz="3600" dirty="0" err="1"/>
              <a:t>notiunilor</a:t>
            </a:r>
            <a:r>
              <a:rPr lang="en-US" sz="3600" dirty="0"/>
              <a:t> </a:t>
            </a:r>
            <a:r>
              <a:rPr lang="en-US" sz="3600" dirty="0" err="1"/>
              <a:t>relevante</a:t>
            </a:r>
            <a:r>
              <a:rPr lang="en-US" sz="3600" dirty="0"/>
              <a:t> </a:t>
            </a:r>
            <a:r>
              <a:rPr lang="en-US" sz="3600" dirty="0" err="1"/>
              <a:t>pentru</a:t>
            </a:r>
            <a:r>
              <a:rPr lang="en-US" sz="3600" dirty="0"/>
              <a:t> </a:t>
            </a:r>
            <a:r>
              <a:rPr lang="en-US" sz="3600" dirty="0" err="1"/>
              <a:t>misiunile</a:t>
            </a:r>
            <a:r>
              <a:rPr lang="en-US" sz="3600" dirty="0"/>
              <a:t> de </a:t>
            </a:r>
            <a:r>
              <a:rPr lang="en-US" sz="3600" dirty="0" err="1"/>
              <a:t>natura</a:t>
            </a:r>
            <a:r>
              <a:rPr lang="en-US" sz="3600" dirty="0"/>
              <a:t> </a:t>
            </a:r>
            <a:r>
              <a:rPr lang="en-US" sz="3600" dirty="0" err="1"/>
              <a:t>auditului</a:t>
            </a:r>
            <a:r>
              <a:rPr lang="en-US" sz="3600" dirty="0"/>
              <a:t> </a:t>
            </a:r>
            <a:r>
              <a:rPr lang="en-US" sz="3600" dirty="0" err="1"/>
              <a:t>financiar</a:t>
            </a:r>
            <a:r>
              <a:rPr lang="en-US" sz="3600" dirty="0"/>
              <a:t> a </a:t>
            </a:r>
            <a:r>
              <a:rPr lang="en-US" sz="3600" dirty="0" err="1"/>
              <a:t>revizuirilor</a:t>
            </a:r>
            <a:r>
              <a:rPr lang="en-US" sz="3600" dirty="0"/>
              <a:t>, a </a:t>
            </a:r>
            <a:r>
              <a:rPr lang="en-US" sz="3600" dirty="0" err="1"/>
              <a:t>procedurilor</a:t>
            </a:r>
            <a:r>
              <a:rPr lang="en-US" sz="3600" dirty="0"/>
              <a:t> </a:t>
            </a:r>
            <a:r>
              <a:rPr lang="en-US" sz="3600" dirty="0" err="1"/>
              <a:t>convenite</a:t>
            </a:r>
            <a:r>
              <a:rPr lang="en-US" sz="3600" dirty="0"/>
              <a:t>, a </a:t>
            </a:r>
            <a:r>
              <a:rPr lang="en-US" sz="3600" dirty="0" err="1"/>
              <a:t>compilarilor</a:t>
            </a:r>
            <a:r>
              <a:rPr lang="en-US" sz="3600" dirty="0"/>
              <a:t> </a:t>
            </a:r>
            <a:r>
              <a:rPr lang="en-US" sz="3600" dirty="0" err="1"/>
              <a:t>si</a:t>
            </a:r>
            <a:r>
              <a:rPr lang="en-US" sz="3600" dirty="0"/>
              <a:t> a </a:t>
            </a:r>
            <a:r>
              <a:rPr lang="en-US" sz="3600" dirty="0" err="1"/>
              <a:t>altor</a:t>
            </a:r>
            <a:r>
              <a:rPr lang="en-US" sz="3600" dirty="0"/>
              <a:t> </a:t>
            </a:r>
            <a:r>
              <a:rPr lang="en-US" sz="3600" dirty="0" err="1"/>
              <a:t>misiuni</a:t>
            </a:r>
            <a:r>
              <a:rPr lang="en-US" sz="3600" dirty="0"/>
              <a:t> de </a:t>
            </a:r>
            <a:r>
              <a:rPr lang="en-US" sz="3600" dirty="0" err="1"/>
              <a:t>asigurare</a:t>
            </a:r>
            <a:endParaRPr lang="ro-RO" sz="3600" dirty="0"/>
          </a:p>
          <a:p>
            <a:pPr algn="just"/>
            <a:endParaRPr lang="en-US" sz="3600" dirty="0"/>
          </a:p>
          <a:p>
            <a:pPr algn="just"/>
            <a:r>
              <a:rPr lang="en-US" sz="3600" dirty="0" err="1"/>
              <a:t>Exemplificarea</a:t>
            </a:r>
            <a:r>
              <a:rPr lang="en-US" sz="3600" dirty="0"/>
              <a:t> </a:t>
            </a:r>
            <a:r>
              <a:rPr lang="en-US" sz="3600" dirty="0" err="1"/>
              <a:t>practica</a:t>
            </a:r>
            <a:r>
              <a:rPr lang="en-US" sz="3600" dirty="0"/>
              <a:t> a </a:t>
            </a:r>
            <a:r>
              <a:rPr lang="en-US" sz="3600" dirty="0" err="1"/>
              <a:t>procedurilor</a:t>
            </a:r>
            <a:r>
              <a:rPr lang="en-US" sz="3600" dirty="0"/>
              <a:t> </a:t>
            </a:r>
            <a:r>
              <a:rPr lang="en-US" sz="3600" dirty="0" err="1"/>
              <a:t>convenite</a:t>
            </a:r>
            <a:endParaRPr lang="en-US" sz="3600" dirty="0"/>
          </a:p>
          <a:p>
            <a:pPr marL="0" indent="0" algn="just">
              <a:buNone/>
            </a:pPr>
            <a:endParaRPr lang="en-US" sz="2700" dirty="0"/>
          </a:p>
          <a:p>
            <a:endParaRPr lang="en-GB" dirty="0"/>
          </a:p>
        </p:txBody>
      </p:sp>
    </p:spTree>
    <p:extLst>
      <p:ext uri="{BB962C8B-B14F-4D97-AF65-F5344CB8AC3E}">
        <p14:creationId xmlns:p14="http://schemas.microsoft.com/office/powerpoint/2010/main" xmlns="" val="3792729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61815C9-D09A-2E6D-EBA5-DFDE56E46F03}"/>
              </a:ext>
            </a:extLst>
          </p:cNvPr>
          <p:cNvSpPr>
            <a:spLocks noGrp="1"/>
          </p:cNvSpPr>
          <p:nvPr>
            <p:ph type="title"/>
          </p:nvPr>
        </p:nvSpPr>
        <p:spPr/>
        <p:txBody>
          <a:bodyPr/>
          <a:lstStyle/>
          <a:p>
            <a:r>
              <a:rPr lang="en-GB" dirty="0" err="1"/>
              <a:t>Rapoarte</a:t>
            </a:r>
            <a:r>
              <a:rPr lang="en-GB" dirty="0"/>
              <a:t> – </a:t>
            </a:r>
            <a:r>
              <a:rPr lang="en-GB" dirty="0" err="1"/>
              <a:t>exemplu</a:t>
            </a:r>
            <a:r>
              <a:rPr lang="en-GB" dirty="0"/>
              <a:t> 1</a:t>
            </a:r>
          </a:p>
        </p:txBody>
      </p:sp>
      <p:sp>
        <p:nvSpPr>
          <p:cNvPr id="2" name="Content Placeholder 1">
            <a:extLst>
              <a:ext uri="{FF2B5EF4-FFF2-40B4-BE49-F238E27FC236}">
                <a16:creationId xmlns:a16="http://schemas.microsoft.com/office/drawing/2014/main" xmlns="" id="{79799022-F90E-D44D-449A-AC4BE00E8E60}"/>
              </a:ext>
            </a:extLst>
          </p:cNvPr>
          <p:cNvSpPr>
            <a:spLocks noGrp="1"/>
          </p:cNvSpPr>
          <p:nvPr>
            <p:ph idx="4294967295"/>
          </p:nvPr>
        </p:nvSpPr>
        <p:spPr>
          <a:xfrm>
            <a:off x="1066800" y="1437904"/>
            <a:ext cx="16840200" cy="7667996"/>
          </a:xfrm>
        </p:spPr>
        <p:txBody>
          <a:bodyPr>
            <a:noAutofit/>
          </a:bodyPr>
          <a:lstStyle/>
          <a:p>
            <a:pPr>
              <a:buNone/>
            </a:pPr>
            <a:r>
              <a:rPr lang="en-GB" sz="2400" b="1" dirty="0" err="1"/>
              <a:t>Raport</a:t>
            </a:r>
            <a:r>
              <a:rPr lang="en-GB" sz="2400" b="1" dirty="0"/>
              <a:t> cu </a:t>
            </a:r>
            <a:r>
              <a:rPr lang="en-GB" sz="2400" b="1" dirty="0" err="1"/>
              <a:t>rezerve</a:t>
            </a:r>
            <a:r>
              <a:rPr lang="en-GB" sz="2400" b="1" dirty="0"/>
              <a:t>:</a:t>
            </a:r>
            <a:endParaRPr lang="ro-RO" sz="2400" b="1" dirty="0"/>
          </a:p>
          <a:p>
            <a:r>
              <a:rPr lang="en-US" sz="2400" b="1" dirty="0">
                <a:hlinkClick r:id="rId2"/>
              </a:rPr>
              <a:t>https://m.bvb.ro/infocont/infocont25/EL_20250430192739_ELSA-RO-Raport-anual-2024-30apr2025.pdf</a:t>
            </a:r>
            <a:r>
              <a:rPr lang="en-US" sz="2400" b="1" dirty="0"/>
              <a:t> (</a:t>
            </a:r>
            <a:r>
              <a:rPr lang="en-US" sz="2400" b="1" dirty="0" err="1"/>
              <a:t>pg</a:t>
            </a:r>
            <a:r>
              <a:rPr lang="en-US" sz="2400" b="1" dirty="0"/>
              <a:t> 560)</a:t>
            </a:r>
            <a:r>
              <a:rPr lang="en-US" sz="2400" dirty="0"/>
              <a:t> </a:t>
            </a:r>
            <a:r>
              <a:rPr lang="en-GB" sz="2400" dirty="0">
                <a:hlinkClick r:id=""/>
              </a:rPr>
              <a:t>https://m.bvb.ro/infocont/infocont25/SNN_20250424122557_Raport-integrat-2024-compressed-11-04-2025.pdf#page=666.10 (</a:t>
            </a:r>
            <a:r>
              <a:rPr lang="en-GB" sz="2400" dirty="0" err="1">
                <a:hlinkClick r:id=""/>
              </a:rPr>
              <a:t>pg</a:t>
            </a:r>
            <a:r>
              <a:rPr lang="en-GB" sz="2400" dirty="0">
                <a:hlinkClick r:id=""/>
              </a:rPr>
              <a:t> 649)</a:t>
            </a:r>
          </a:p>
          <a:p>
            <a:r>
              <a:rPr lang="en-GB" sz="2400" dirty="0">
                <a:hlinkClick r:id=""/>
              </a:rPr>
              <a:t>https://m.bvb.ro/infocont/infocont23/SNN_20230426121511_Raport-anual-2022-RO-merged.pdf</a:t>
            </a:r>
          </a:p>
          <a:p>
            <a:r>
              <a:rPr lang="en-GB" sz="2400" dirty="0">
                <a:hlinkClick r:id=""/>
              </a:rPr>
              <a:t>https://bvb.ro/infocont/infocont23/BNET_20230428162557_BNET-Document-de-inregistrare-Universal-Bittnet-Ro.pdf – </a:t>
            </a:r>
            <a:r>
              <a:rPr lang="en-GB" sz="2400" dirty="0" err="1">
                <a:hlinkClick r:id="rId3"/>
              </a:rPr>
              <a:t>pg</a:t>
            </a:r>
            <a:r>
              <a:rPr lang="en-GB" sz="2400" dirty="0">
                <a:hlinkClick r:id=""/>
              </a:rPr>
              <a:t> 127</a:t>
            </a:r>
          </a:p>
          <a:p>
            <a:r>
              <a:rPr lang="en-GB" sz="2400" dirty="0">
                <a:hlinkClick r:id="rId4"/>
              </a:rPr>
              <a:t>https://m.bvb.ro/info/Raportari/BUCV/BUCV_20240425114851_Raport-anual-2023-BVB--IRIS.pdf</a:t>
            </a:r>
            <a:endParaRPr lang="en-GB" sz="2400" dirty="0"/>
          </a:p>
          <a:p>
            <a:endParaRPr lang="en-GB" sz="2400" dirty="0"/>
          </a:p>
          <a:p>
            <a:pPr marL="0" indent="0">
              <a:buNone/>
            </a:pPr>
            <a:r>
              <a:rPr lang="en-GB" sz="2400" b="1" dirty="0" err="1"/>
              <a:t>Opinie</a:t>
            </a:r>
            <a:r>
              <a:rPr lang="en-GB" sz="2400" b="1" dirty="0"/>
              <a:t> </a:t>
            </a:r>
            <a:r>
              <a:rPr lang="en-GB" sz="2400" b="1" dirty="0" err="1"/>
              <a:t>contrara</a:t>
            </a:r>
            <a:r>
              <a:rPr lang="en-GB" sz="2400" b="1" dirty="0"/>
              <a:t>: </a:t>
            </a:r>
          </a:p>
          <a:p>
            <a:r>
              <a:rPr lang="en-GB" sz="2400" b="1" dirty="0">
                <a:hlinkClick r:id="rId5"/>
              </a:rPr>
              <a:t>https://norofert.ro/wp-content/uploads/2021/03/NOROFERT-SA_31.12.2020_RAPORT-AUDIT.pdf</a:t>
            </a:r>
            <a:endParaRPr lang="en-GB" sz="2400" b="1" dirty="0"/>
          </a:p>
          <a:p>
            <a:endParaRPr lang="en-GB" sz="2400" dirty="0"/>
          </a:p>
          <a:p>
            <a:pPr>
              <a:buNone/>
            </a:pPr>
            <a:r>
              <a:rPr lang="en-GB" sz="2400" b="1" dirty="0" err="1"/>
              <a:t>Raport</a:t>
            </a:r>
            <a:r>
              <a:rPr lang="en-GB" sz="2400" b="1" dirty="0"/>
              <a:t> </a:t>
            </a:r>
            <a:r>
              <a:rPr lang="en-GB" sz="2400" b="1" dirty="0" err="1"/>
              <a:t>fara</a:t>
            </a:r>
            <a:r>
              <a:rPr lang="en-GB" sz="2400" b="1" dirty="0"/>
              <a:t> </a:t>
            </a:r>
            <a:r>
              <a:rPr lang="en-GB" sz="2400" b="1" dirty="0" err="1"/>
              <a:t>rezerve</a:t>
            </a:r>
            <a:r>
              <a:rPr lang="en-GB" sz="2400" b="1" dirty="0"/>
              <a:t>: </a:t>
            </a:r>
          </a:p>
          <a:p>
            <a:r>
              <a:rPr lang="en-US" sz="2400" dirty="0">
                <a:hlinkClick r:id="rId6"/>
              </a:rPr>
              <a:t>https://bvb.ro/infocont/infocont25/FP_20250430133631_FP-Audit-report-for-FP-31-Dec-2024---RO.pdf</a:t>
            </a:r>
            <a:endParaRPr lang="en-US" sz="2400" dirty="0"/>
          </a:p>
          <a:p>
            <a:r>
              <a:rPr lang="en-GB" sz="2400" dirty="0">
                <a:hlinkClick r:id=""/>
              </a:rPr>
              <a:t>https://www.bvb.ro/info/Raportari/4RT/4RT_20250429173626_FORT-Raport-anual-2024-RO.pdf#page=28.07 (</a:t>
            </a:r>
            <a:r>
              <a:rPr lang="en-GB" sz="2400" dirty="0" err="1">
                <a:hlinkClick r:id=""/>
              </a:rPr>
              <a:t>pg</a:t>
            </a:r>
            <a:r>
              <a:rPr lang="en-GB" sz="2400" dirty="0">
                <a:hlinkClick r:id=""/>
              </a:rPr>
              <a:t> 97)</a:t>
            </a:r>
          </a:p>
          <a:p>
            <a:r>
              <a:rPr lang="en-GB" sz="2400" dirty="0">
                <a:hlinkClick r:id="rId7"/>
              </a:rPr>
              <a:t>https://bvb.ro/infocont/infocont25/ROCE_20250429153243_ROCE-Raport-anual-2024-RO.pdf</a:t>
            </a:r>
            <a:r>
              <a:rPr lang="en-GB" sz="2400" dirty="0"/>
              <a:t> (</a:t>
            </a:r>
            <a:r>
              <a:rPr lang="en-GB" sz="2400" dirty="0" err="1"/>
              <a:t>pg</a:t>
            </a:r>
            <a:r>
              <a:rPr lang="en-GB" sz="2400" dirty="0"/>
              <a:t> 138)</a:t>
            </a:r>
          </a:p>
          <a:p>
            <a:r>
              <a:rPr lang="en-GB" sz="2400" dirty="0">
                <a:hlinkClick r:id="rId8"/>
              </a:rPr>
              <a:t>https://bvb.ro/infocont/infocont22/TRP_20220428202809_Raport-Anual-2021-Grup-TeraPlast-compressed.pdf</a:t>
            </a:r>
            <a:endParaRPr lang="en-GB" sz="2400" dirty="0"/>
          </a:p>
          <a:p>
            <a:r>
              <a:rPr lang="en-GB" sz="2400" dirty="0"/>
              <a:t>https://bvb.ro/infocont/infocont24/TGN_20240424130425_Raport-anual-2023.pdf</a:t>
            </a:r>
          </a:p>
          <a:p>
            <a:r>
              <a:rPr lang="en-GB" sz="2400" dirty="0">
                <a:hlinkClick r:id="rId9"/>
              </a:rPr>
              <a:t>https://bvb.ro/infocont/infocont24/H2O_20240430120503_H2O-RO-Raport-anual-2023.pdf</a:t>
            </a:r>
            <a:endParaRPr lang="en-GB" sz="2400" dirty="0"/>
          </a:p>
        </p:txBody>
      </p:sp>
    </p:spTree>
    <p:extLst>
      <p:ext uri="{BB962C8B-B14F-4D97-AF65-F5344CB8AC3E}">
        <p14:creationId xmlns:p14="http://schemas.microsoft.com/office/powerpoint/2010/main" xmlns="" val="1649301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DB51CBF-AE75-AE8C-090E-81E82CE4832C}"/>
              </a:ext>
            </a:extLst>
          </p:cNvPr>
          <p:cNvSpPr>
            <a:spLocks noGrp="1"/>
          </p:cNvSpPr>
          <p:nvPr>
            <p:ph type="title"/>
          </p:nvPr>
        </p:nvSpPr>
        <p:spPr/>
        <p:txBody>
          <a:bodyPr/>
          <a:lstStyle/>
          <a:p>
            <a:r>
              <a:rPr lang="en-GB" dirty="0" err="1"/>
              <a:t>Rapoarte</a:t>
            </a:r>
            <a:r>
              <a:rPr lang="en-GB" dirty="0"/>
              <a:t> – </a:t>
            </a:r>
            <a:r>
              <a:rPr lang="en-GB" dirty="0" err="1"/>
              <a:t>exemplu</a:t>
            </a:r>
            <a:r>
              <a:rPr lang="en-GB" dirty="0"/>
              <a:t> 2</a:t>
            </a:r>
            <a:endParaRPr lang="ro-RO" dirty="0"/>
          </a:p>
        </p:txBody>
      </p:sp>
      <p:sp>
        <p:nvSpPr>
          <p:cNvPr id="2" name="Content Placeholder 1">
            <a:extLst>
              <a:ext uri="{FF2B5EF4-FFF2-40B4-BE49-F238E27FC236}">
                <a16:creationId xmlns:a16="http://schemas.microsoft.com/office/drawing/2014/main" xmlns="" id="{8C7A6758-D25C-A042-33CD-DAA564DF30A2}"/>
              </a:ext>
            </a:extLst>
          </p:cNvPr>
          <p:cNvSpPr>
            <a:spLocks noGrp="1"/>
          </p:cNvSpPr>
          <p:nvPr>
            <p:ph idx="4294967295"/>
          </p:nvPr>
        </p:nvSpPr>
        <p:spPr>
          <a:xfrm>
            <a:off x="1295400" y="1417638"/>
            <a:ext cx="16154400" cy="7458075"/>
          </a:xfrm>
        </p:spPr>
        <p:txBody>
          <a:bodyPr>
            <a:normAutofit fontScale="85000" lnSpcReduction="10000"/>
          </a:bodyPr>
          <a:lstStyle/>
          <a:p>
            <a:pPr>
              <a:buNone/>
            </a:pPr>
            <a:r>
              <a:rPr lang="en-GB" b="1" dirty="0" err="1"/>
              <a:t>Revizuire</a:t>
            </a:r>
            <a:r>
              <a:rPr lang="en-GB" b="1" dirty="0"/>
              <a:t>: </a:t>
            </a:r>
          </a:p>
          <a:p>
            <a:r>
              <a:rPr lang="en-US" dirty="0">
                <a:hlinkClick r:id="rId2"/>
              </a:rPr>
              <a:t>https://www.antibiotice.ro/wp-content/uploads/2023/08/Raport-revizuire-iunie-2023-semnat.pdf</a:t>
            </a:r>
            <a:endParaRPr lang="en-US" dirty="0"/>
          </a:p>
          <a:p>
            <a:r>
              <a:rPr lang="en-GB" dirty="0">
                <a:hlinkClick r:id="rId3"/>
              </a:rPr>
              <a:t>https://bvb.ro/infocont/infocont22/ATB_20220816163410_Raportare-Sem-I-2022.pdf</a:t>
            </a:r>
          </a:p>
          <a:p>
            <a:endParaRPr lang="en-GB" dirty="0"/>
          </a:p>
          <a:p>
            <a:pPr>
              <a:buNone/>
            </a:pPr>
            <a:r>
              <a:rPr lang="en-GB" b="1" dirty="0"/>
              <a:t>ISAE 3000:</a:t>
            </a:r>
          </a:p>
          <a:p>
            <a:r>
              <a:rPr lang="en-US" dirty="0">
                <a:hlinkClick r:id=""/>
              </a:rPr>
              <a:t>https://m.bvb.ro/infocont/infocont25/BNET_20250212173521_Report-auditor-KPMG---Bittnet-RO-EN-anexa-CR14.pdf</a:t>
            </a:r>
          </a:p>
          <a:p>
            <a:r>
              <a:rPr lang="en-US" dirty="0">
                <a:hlinkClick r:id=""/>
              </a:rPr>
              <a:t>https://bvb.ro/infocont/infocont25/M_20250130100847_Raport-curent-RO-Raport-auditor-BVB-combined.pdf</a:t>
            </a:r>
          </a:p>
          <a:p>
            <a:r>
              <a:rPr lang="en-US" dirty="0">
                <a:hlinkClick r:id=""/>
              </a:rPr>
              <a:t>https://www.bvb.ro/infocont/infocont24/AROBS_20240131200708_Raport-RP-ATS-ISAE3000-ro.pdf</a:t>
            </a:r>
            <a:endParaRPr lang="ro-RO" dirty="0"/>
          </a:p>
          <a:p>
            <a:r>
              <a:rPr lang="en-GB" dirty="0">
                <a:hlinkClick r:id="rId4"/>
              </a:rPr>
              <a:t>https://bvb.ro/infocont/infocont22/ROCE_20220131072548_ROCE-Raport-curent-Auditor-S2-2021-108.pdf</a:t>
            </a:r>
            <a:endParaRPr lang="en-GB" dirty="0"/>
          </a:p>
          <a:p>
            <a:r>
              <a:rPr lang="en-GB" dirty="0">
                <a:hlinkClick r:id="rId5"/>
              </a:rPr>
              <a:t>https://m.bvb.ro/infocont/infocont20/ALR_20200730175052_Alro-raport-auditor-ro.pdf</a:t>
            </a:r>
            <a:endParaRPr lang="en-GB" dirty="0"/>
          </a:p>
          <a:p>
            <a:endParaRPr lang="en-GB" dirty="0"/>
          </a:p>
          <a:p>
            <a:pPr>
              <a:buNone/>
            </a:pPr>
            <a:r>
              <a:rPr lang="en-GB" b="1" dirty="0"/>
              <a:t>ISRS 4400 (</a:t>
            </a:r>
            <a:r>
              <a:rPr lang="en-GB" b="1" dirty="0" err="1"/>
              <a:t>Proceduri</a:t>
            </a:r>
            <a:r>
              <a:rPr lang="en-GB" b="1" dirty="0"/>
              <a:t> </a:t>
            </a:r>
            <a:r>
              <a:rPr lang="en-GB" b="1" dirty="0" err="1"/>
              <a:t>convenite</a:t>
            </a:r>
            <a:r>
              <a:rPr lang="en-GB" b="1" dirty="0"/>
              <a:t>)</a:t>
            </a:r>
          </a:p>
          <a:p>
            <a:r>
              <a:rPr lang="en-GB" dirty="0"/>
              <a:t>https://bvb.ro/infocont/infocont23/EFO_20231222120254_Raport-suplimentar-BDO---21-12-2023.pdf</a:t>
            </a:r>
          </a:p>
          <a:p>
            <a:r>
              <a:rPr lang="ro-RO" dirty="0"/>
              <a:t>https://bvb.ro/info/Raportari/IPRU/IPRU_20210730134855_PKF-Raport-de-audit-ISRS-4400-IPROEB-Final.pdf</a:t>
            </a:r>
          </a:p>
        </p:txBody>
      </p:sp>
    </p:spTree>
    <p:extLst>
      <p:ext uri="{BB962C8B-B14F-4D97-AF65-F5344CB8AC3E}">
        <p14:creationId xmlns:p14="http://schemas.microsoft.com/office/powerpoint/2010/main" xmlns="" val="382456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19DDFA-7A8A-435A-B52B-5D229DA03E0A}"/>
              </a:ext>
            </a:extLst>
          </p:cNvPr>
          <p:cNvSpPr>
            <a:spLocks noGrp="1"/>
          </p:cNvSpPr>
          <p:nvPr>
            <p:ph type="title"/>
          </p:nvPr>
        </p:nvSpPr>
        <p:spPr/>
        <p:txBody>
          <a:bodyPr/>
          <a:lstStyle/>
          <a:p>
            <a:r>
              <a:rPr lang="en-US" dirty="0" err="1"/>
              <a:t>Tipuri</a:t>
            </a:r>
            <a:r>
              <a:rPr lang="en-US" dirty="0"/>
              <a:t> de </a:t>
            </a:r>
            <a:r>
              <a:rPr lang="en-US" dirty="0" err="1"/>
              <a:t>misiuni</a:t>
            </a:r>
            <a:r>
              <a:rPr lang="en-US" dirty="0"/>
              <a:t> de audit</a:t>
            </a:r>
            <a:endParaRPr lang="en-GB" dirty="0"/>
          </a:p>
        </p:txBody>
      </p:sp>
      <p:sp>
        <p:nvSpPr>
          <p:cNvPr id="4" name="Slide Number Placeholder 3">
            <a:extLst>
              <a:ext uri="{FF2B5EF4-FFF2-40B4-BE49-F238E27FC236}">
                <a16:creationId xmlns:a16="http://schemas.microsoft.com/office/drawing/2014/main" xmlns="" id="{2CBCF5A6-C9D2-4AAB-B4FB-553A6FC0FB46}"/>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22</a:t>
            </a:fld>
            <a:endParaRPr lang="en-GB"/>
          </a:p>
        </p:txBody>
      </p:sp>
      <p:sp>
        <p:nvSpPr>
          <p:cNvPr id="3" name="Content Placeholder 2">
            <a:extLst>
              <a:ext uri="{FF2B5EF4-FFF2-40B4-BE49-F238E27FC236}">
                <a16:creationId xmlns:a16="http://schemas.microsoft.com/office/drawing/2014/main" xmlns="" id="{9FA87A31-BAA1-4A34-A467-D0BD9DA74DC1}"/>
              </a:ext>
            </a:extLst>
          </p:cNvPr>
          <p:cNvSpPr>
            <a:spLocks noGrp="1"/>
          </p:cNvSpPr>
          <p:nvPr>
            <p:ph idx="4294967295"/>
          </p:nvPr>
        </p:nvSpPr>
        <p:spPr>
          <a:xfrm>
            <a:off x="914400" y="1434661"/>
            <a:ext cx="16611600" cy="7442639"/>
          </a:xfrm>
        </p:spPr>
        <p:txBody>
          <a:bodyPr>
            <a:normAutofit/>
          </a:bodyPr>
          <a:lstStyle/>
          <a:p>
            <a:pPr marL="0" indent="0">
              <a:buNone/>
            </a:pPr>
            <a:r>
              <a:rPr lang="en-US" sz="4000" dirty="0"/>
              <a:t>1. Ce </a:t>
            </a:r>
            <a:r>
              <a:rPr lang="en-US" sz="4000" dirty="0" err="1"/>
              <a:t>este</a:t>
            </a:r>
            <a:r>
              <a:rPr lang="en-US" sz="4000" dirty="0"/>
              <a:t> un audit </a:t>
            </a:r>
            <a:r>
              <a:rPr lang="en-US" sz="4000" dirty="0" err="1"/>
              <a:t>financiar</a:t>
            </a:r>
            <a:r>
              <a:rPr lang="en-US" sz="4000" dirty="0"/>
              <a:t>?</a:t>
            </a:r>
          </a:p>
          <a:p>
            <a:pPr marL="0" indent="0">
              <a:buNone/>
            </a:pPr>
            <a:r>
              <a:rPr lang="en-US" sz="4000" dirty="0"/>
              <a:t>2. Ce </a:t>
            </a:r>
            <a:r>
              <a:rPr lang="en-US" sz="4000" dirty="0" err="1"/>
              <a:t>este</a:t>
            </a:r>
            <a:r>
              <a:rPr lang="en-US" sz="4000" dirty="0"/>
              <a:t> un audit </a:t>
            </a:r>
            <a:r>
              <a:rPr lang="en-US" sz="4000" dirty="0" err="1"/>
              <a:t>statutar</a:t>
            </a:r>
            <a:r>
              <a:rPr lang="en-US" sz="4000" dirty="0"/>
              <a:t>?</a:t>
            </a:r>
          </a:p>
          <a:p>
            <a:pPr marL="0" indent="0">
              <a:buNone/>
            </a:pPr>
            <a:r>
              <a:rPr lang="en-US" sz="4000" dirty="0"/>
              <a:t>3. </a:t>
            </a:r>
            <a:r>
              <a:rPr lang="en-US" sz="4000" dirty="0" err="1"/>
              <a:t>Cadrul</a:t>
            </a:r>
            <a:r>
              <a:rPr lang="en-US" sz="4000" dirty="0"/>
              <a:t> legal </a:t>
            </a:r>
            <a:r>
              <a:rPr lang="en-US" sz="4000" dirty="0" err="1"/>
              <a:t>si</a:t>
            </a:r>
            <a:r>
              <a:rPr lang="en-US" sz="4000" dirty="0"/>
              <a:t> de </a:t>
            </a:r>
            <a:r>
              <a:rPr lang="en-US" sz="4000" dirty="0" err="1"/>
              <a:t>reglementare</a:t>
            </a:r>
            <a:endParaRPr lang="en-US" sz="4000" dirty="0"/>
          </a:p>
          <a:p>
            <a:pPr marL="0" indent="0">
              <a:buNone/>
            </a:pPr>
            <a:r>
              <a:rPr lang="en-US" sz="4000" dirty="0"/>
              <a:t>4. Ce </a:t>
            </a:r>
            <a:r>
              <a:rPr lang="en-US" sz="4000" dirty="0" err="1"/>
              <a:t>alte</a:t>
            </a:r>
            <a:r>
              <a:rPr lang="en-US" sz="4000" dirty="0"/>
              <a:t> </a:t>
            </a:r>
            <a:r>
              <a:rPr lang="en-US" sz="4000" dirty="0" err="1"/>
              <a:t>tipuri</a:t>
            </a:r>
            <a:r>
              <a:rPr lang="en-US" sz="4000" dirty="0"/>
              <a:t> de </a:t>
            </a:r>
            <a:r>
              <a:rPr lang="en-US" sz="4000" dirty="0" err="1"/>
              <a:t>misiuni</a:t>
            </a:r>
            <a:r>
              <a:rPr lang="en-US" sz="4000" dirty="0"/>
              <a:t> </a:t>
            </a:r>
            <a:r>
              <a:rPr lang="en-US" sz="4000" dirty="0" err="1"/>
              <a:t>exista</a:t>
            </a:r>
            <a:r>
              <a:rPr lang="en-US" sz="4000" dirty="0"/>
              <a:t>?</a:t>
            </a:r>
          </a:p>
          <a:p>
            <a:pPr marL="0" indent="0">
              <a:buNone/>
            </a:pPr>
            <a:r>
              <a:rPr lang="en-US" sz="4000" dirty="0"/>
              <a:t>5. </a:t>
            </a:r>
            <a:r>
              <a:rPr lang="en-US" sz="4000" dirty="0" err="1"/>
              <a:t>Diferente</a:t>
            </a:r>
            <a:endParaRPr lang="en-GB" sz="4000" dirty="0"/>
          </a:p>
        </p:txBody>
      </p:sp>
    </p:spTree>
    <p:extLst>
      <p:ext uri="{BB962C8B-B14F-4D97-AF65-F5344CB8AC3E}">
        <p14:creationId xmlns:p14="http://schemas.microsoft.com/office/powerpoint/2010/main" xmlns="" val="4115961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2155A-0672-453C-A571-ED76F46482DC}"/>
              </a:ext>
            </a:extLst>
          </p:cNvPr>
          <p:cNvSpPr>
            <a:spLocks noGrp="1"/>
          </p:cNvSpPr>
          <p:nvPr>
            <p:ph type="title"/>
          </p:nvPr>
        </p:nvSpPr>
        <p:spPr/>
        <p:txBody>
          <a:bodyPr/>
          <a:lstStyle/>
          <a:p>
            <a:r>
              <a:rPr lang="en-US" dirty="0" err="1"/>
              <a:t>Auditul</a:t>
            </a:r>
            <a:r>
              <a:rPr lang="en-US" dirty="0"/>
              <a:t> </a:t>
            </a:r>
            <a:r>
              <a:rPr lang="en-US" dirty="0" err="1"/>
              <a:t>financiar</a:t>
            </a:r>
            <a:endParaRPr lang="en-GB" dirty="0"/>
          </a:p>
        </p:txBody>
      </p:sp>
      <p:sp>
        <p:nvSpPr>
          <p:cNvPr id="4" name="Slide Number Placeholder 3">
            <a:extLst>
              <a:ext uri="{FF2B5EF4-FFF2-40B4-BE49-F238E27FC236}">
                <a16:creationId xmlns:a16="http://schemas.microsoft.com/office/drawing/2014/main" xmlns="" id="{93EE6B07-8C23-4122-87A2-6B6CAF4A80F5}"/>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23</a:t>
            </a:fld>
            <a:endParaRPr lang="en-GB"/>
          </a:p>
        </p:txBody>
      </p:sp>
      <p:sp>
        <p:nvSpPr>
          <p:cNvPr id="3" name="Content Placeholder 2">
            <a:extLst>
              <a:ext uri="{FF2B5EF4-FFF2-40B4-BE49-F238E27FC236}">
                <a16:creationId xmlns:a16="http://schemas.microsoft.com/office/drawing/2014/main" xmlns="" id="{7A201A81-C82C-4230-9AFC-B071EF6463F7}"/>
              </a:ext>
            </a:extLst>
          </p:cNvPr>
          <p:cNvSpPr>
            <a:spLocks noGrp="1"/>
          </p:cNvSpPr>
          <p:nvPr>
            <p:ph idx="4294967295"/>
          </p:nvPr>
        </p:nvSpPr>
        <p:spPr>
          <a:xfrm>
            <a:off x="1219200" y="1454117"/>
            <a:ext cx="16459200" cy="7499383"/>
          </a:xfrm>
        </p:spPr>
        <p:txBody>
          <a:bodyPr>
            <a:normAutofit lnSpcReduction="10000"/>
          </a:bodyPr>
          <a:lstStyle/>
          <a:p>
            <a:pPr algn="just"/>
            <a:endParaRPr lang="ro-RO" dirty="0"/>
          </a:p>
          <a:p>
            <a:pPr algn="just"/>
            <a:r>
              <a:rPr lang="ro-RO" dirty="0"/>
              <a:t>Scopul unui audit este să crească gradul de încredere al utilizatorilor vizaţi în situaţiile financiare. Acest lucru este </a:t>
            </a:r>
            <a:r>
              <a:rPr lang="ro-RO" dirty="0" err="1"/>
              <a:t>obţinut</a:t>
            </a:r>
            <a:r>
              <a:rPr lang="ro-RO" dirty="0"/>
              <a:t> prin exprimarea unei opinii de către auditor cu privire la măsura în care </a:t>
            </a:r>
            <a:r>
              <a:rPr lang="ro-RO" dirty="0" err="1"/>
              <a:t>situaţiile</a:t>
            </a:r>
            <a:r>
              <a:rPr lang="ro-RO" dirty="0"/>
              <a:t> financiare sunt întocmite, sub toate aspectele semnificative, în conformitate cu un cadru de rapor­tare financiară aplicabil. </a:t>
            </a:r>
            <a:endParaRPr lang="en-GB" dirty="0"/>
          </a:p>
          <a:p>
            <a:pPr algn="just"/>
            <a:endParaRPr lang="ro-RO" dirty="0"/>
          </a:p>
          <a:p>
            <a:r>
              <a:rPr lang="en-US" dirty="0">
                <a:hlinkClick r:id="rId2"/>
              </a:rPr>
              <a:t>https://www.digi-communications.ro/ro/see-file/DIGI_20240507083713_Raport-Anual-2023.pdf</a:t>
            </a:r>
            <a:endParaRPr lang="en-US" dirty="0"/>
          </a:p>
          <a:p>
            <a:r>
              <a:rPr lang="ro-RO" dirty="0">
                <a:hlinkClick r:id="rId3"/>
              </a:rPr>
              <a:t>https://bvb.ro/infocont/infocont24/TGN_20240424130425_Raport-anual-2023.pdf</a:t>
            </a:r>
            <a:endParaRPr lang="en-GB" dirty="0"/>
          </a:p>
          <a:p>
            <a:r>
              <a:rPr lang="ro-RO" dirty="0"/>
              <a:t>https://bvb.ro/infocont/infocont24/ATB_20240417144205_Raport-Anual---2023.pdf</a:t>
            </a:r>
          </a:p>
          <a:p>
            <a:pPr>
              <a:buNone/>
            </a:pPr>
            <a:r>
              <a:rPr lang="ro-RO" dirty="0"/>
              <a:t>(a se vedea Raportul auditorului independent, pp. 363-379)</a:t>
            </a:r>
            <a:endParaRPr lang="en-US" dirty="0"/>
          </a:p>
          <a:p>
            <a:pPr algn="just"/>
            <a:endParaRPr lang="en-GB" dirty="0"/>
          </a:p>
          <a:p>
            <a:pPr algn="just"/>
            <a:r>
              <a:rPr lang="en-GB" dirty="0"/>
              <a:t>https://www.orange.ro/docs/fundatia-orange/raport-audit-kpmg-2020.pdf?ref=fundatiaorange.ro</a:t>
            </a:r>
          </a:p>
          <a:p>
            <a:pPr algn="just"/>
            <a:endParaRPr lang="en-US" dirty="0"/>
          </a:p>
          <a:p>
            <a:pPr algn="just"/>
            <a:endParaRPr lang="en-US" dirty="0"/>
          </a:p>
          <a:p>
            <a:endParaRPr lang="en-GB" dirty="0"/>
          </a:p>
        </p:txBody>
      </p:sp>
    </p:spTree>
    <p:extLst>
      <p:ext uri="{BB962C8B-B14F-4D97-AF65-F5344CB8AC3E}">
        <p14:creationId xmlns:p14="http://schemas.microsoft.com/office/powerpoint/2010/main" xmlns="" val="1670276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88BC9-A6C4-46DA-8D96-8024F6445F2A}"/>
              </a:ext>
            </a:extLst>
          </p:cNvPr>
          <p:cNvSpPr>
            <a:spLocks noGrp="1"/>
          </p:cNvSpPr>
          <p:nvPr>
            <p:ph type="title"/>
          </p:nvPr>
        </p:nvSpPr>
        <p:spPr/>
        <p:txBody>
          <a:bodyPr/>
          <a:lstStyle/>
          <a:p>
            <a:r>
              <a:rPr lang="en-US" dirty="0"/>
              <a:t>Audit </a:t>
            </a:r>
            <a:r>
              <a:rPr lang="en-US" dirty="0" err="1"/>
              <a:t>statutar</a:t>
            </a:r>
            <a:r>
              <a:rPr lang="en-US" dirty="0"/>
              <a:t> (L 162/2017)</a:t>
            </a:r>
            <a:endParaRPr lang="en-GB" dirty="0"/>
          </a:p>
        </p:txBody>
      </p:sp>
      <p:sp>
        <p:nvSpPr>
          <p:cNvPr id="4" name="Slide Number Placeholder 3">
            <a:extLst>
              <a:ext uri="{FF2B5EF4-FFF2-40B4-BE49-F238E27FC236}">
                <a16:creationId xmlns:a16="http://schemas.microsoft.com/office/drawing/2014/main" xmlns="" id="{C9257F6A-C207-404C-B059-2FF5A9F11C06}"/>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24</a:t>
            </a:fld>
            <a:endParaRPr lang="en-GB"/>
          </a:p>
        </p:txBody>
      </p:sp>
      <p:sp>
        <p:nvSpPr>
          <p:cNvPr id="3" name="Content Placeholder 2">
            <a:extLst>
              <a:ext uri="{FF2B5EF4-FFF2-40B4-BE49-F238E27FC236}">
                <a16:creationId xmlns:a16="http://schemas.microsoft.com/office/drawing/2014/main" xmlns="" id="{858484CC-F37E-4B7D-AC9D-1A75421F5398}"/>
              </a:ext>
            </a:extLst>
          </p:cNvPr>
          <p:cNvSpPr>
            <a:spLocks noGrp="1"/>
          </p:cNvSpPr>
          <p:nvPr>
            <p:ph idx="4294967295"/>
          </p:nvPr>
        </p:nvSpPr>
        <p:spPr>
          <a:xfrm>
            <a:off x="952500" y="1417638"/>
            <a:ext cx="16649700" cy="7612062"/>
          </a:xfrm>
        </p:spPr>
        <p:txBody>
          <a:bodyPr>
            <a:normAutofit/>
          </a:bodyPr>
          <a:lstStyle/>
          <a:p>
            <a:pPr algn="just"/>
            <a:r>
              <a:rPr lang="en-GB" sz="2700" b="1" dirty="0"/>
              <a:t>Audit </a:t>
            </a:r>
            <a:r>
              <a:rPr lang="en-GB" sz="2700" b="1" dirty="0" err="1"/>
              <a:t>statutar</a:t>
            </a:r>
            <a:r>
              <a:rPr lang="en-GB" sz="2700" b="1" dirty="0"/>
              <a:t> </a:t>
            </a:r>
            <a:r>
              <a:rPr lang="en-GB" sz="2700" dirty="0" err="1"/>
              <a:t>înseamnă</a:t>
            </a:r>
            <a:r>
              <a:rPr lang="en-GB" sz="2700" dirty="0"/>
              <a:t> un audit al </a:t>
            </a:r>
            <a:r>
              <a:rPr lang="en-GB" sz="2700" dirty="0" err="1"/>
              <a:t>situaţiilor</a:t>
            </a:r>
            <a:r>
              <a:rPr lang="en-GB" sz="2700" dirty="0"/>
              <a:t> </a:t>
            </a:r>
            <a:r>
              <a:rPr lang="en-GB" sz="2700" dirty="0" err="1"/>
              <a:t>financiare</a:t>
            </a:r>
            <a:r>
              <a:rPr lang="en-GB" sz="2700" dirty="0"/>
              <a:t> </a:t>
            </a:r>
            <a:r>
              <a:rPr lang="en-GB" sz="2700" dirty="0" err="1"/>
              <a:t>anuale</a:t>
            </a:r>
            <a:r>
              <a:rPr lang="en-GB" sz="2700" dirty="0"/>
              <a:t> </a:t>
            </a:r>
            <a:r>
              <a:rPr lang="en-GB" sz="2700" dirty="0" err="1"/>
              <a:t>individuale</a:t>
            </a:r>
            <a:r>
              <a:rPr lang="en-GB" sz="2700" dirty="0"/>
              <a:t> </a:t>
            </a:r>
            <a:r>
              <a:rPr lang="en-GB" sz="2700" dirty="0" err="1"/>
              <a:t>sau</a:t>
            </a:r>
            <a:r>
              <a:rPr lang="en-GB" sz="2700" dirty="0"/>
              <a:t> al </a:t>
            </a:r>
            <a:r>
              <a:rPr lang="en-GB" sz="2700" dirty="0" err="1"/>
              <a:t>situaţiilor</a:t>
            </a:r>
            <a:r>
              <a:rPr lang="en-GB" sz="2700" dirty="0"/>
              <a:t> </a:t>
            </a:r>
            <a:r>
              <a:rPr lang="en-GB" sz="2700" dirty="0" err="1"/>
              <a:t>financiare</a:t>
            </a:r>
            <a:r>
              <a:rPr lang="en-GB" sz="2700" dirty="0"/>
              <a:t> </a:t>
            </a:r>
            <a:r>
              <a:rPr lang="en-GB" sz="2700" dirty="0" err="1"/>
              <a:t>anuale</a:t>
            </a:r>
            <a:r>
              <a:rPr lang="en-GB" sz="2700" dirty="0"/>
              <a:t> consolidate </a:t>
            </a:r>
            <a:r>
              <a:rPr lang="en-GB" sz="2700" dirty="0" err="1"/>
              <a:t>efectuat</a:t>
            </a:r>
            <a:r>
              <a:rPr lang="en-GB" sz="2700" dirty="0"/>
              <a:t> </a:t>
            </a:r>
            <a:r>
              <a:rPr lang="en-GB" sz="2700" dirty="0" err="1"/>
              <a:t>în</a:t>
            </a:r>
            <a:r>
              <a:rPr lang="en-GB" sz="2700" dirty="0"/>
              <a:t> </a:t>
            </a:r>
            <a:r>
              <a:rPr lang="en-GB" sz="2700" dirty="0" err="1"/>
              <a:t>conformitate</a:t>
            </a:r>
            <a:r>
              <a:rPr lang="en-GB" sz="2700" dirty="0"/>
              <a:t> cu </a:t>
            </a:r>
            <a:r>
              <a:rPr lang="en-GB" sz="2700" dirty="0" err="1"/>
              <a:t>standardele</a:t>
            </a:r>
            <a:r>
              <a:rPr lang="en-GB" sz="2700" dirty="0"/>
              <a:t> </a:t>
            </a:r>
            <a:r>
              <a:rPr lang="en-GB" sz="2700" dirty="0" err="1"/>
              <a:t>internaţionale</a:t>
            </a:r>
            <a:r>
              <a:rPr lang="en-GB" sz="2700" dirty="0"/>
              <a:t> de audit, </a:t>
            </a:r>
            <a:r>
              <a:rPr lang="en-GB" sz="2700" dirty="0" err="1"/>
              <a:t>în</a:t>
            </a:r>
            <a:r>
              <a:rPr lang="en-GB" sz="2700" dirty="0"/>
              <a:t> </a:t>
            </a:r>
            <a:r>
              <a:rPr lang="en-GB" sz="2700" dirty="0" err="1"/>
              <a:t>măsura</a:t>
            </a:r>
            <a:r>
              <a:rPr lang="en-GB" sz="2700" dirty="0"/>
              <a:t> </a:t>
            </a:r>
            <a:r>
              <a:rPr lang="en-GB" sz="2700" dirty="0" err="1"/>
              <a:t>în</a:t>
            </a:r>
            <a:r>
              <a:rPr lang="en-GB" sz="2700" dirty="0"/>
              <a:t> care: </a:t>
            </a:r>
            <a:endParaRPr lang="ro-RO" sz="2700" dirty="0"/>
          </a:p>
          <a:p>
            <a:pPr algn="just"/>
            <a:endParaRPr lang="en-GB" sz="2700" dirty="0"/>
          </a:p>
          <a:p>
            <a:pPr marL="964407" lvl="1" indent="-514350" algn="just">
              <a:buAutoNum type="alphaLcParenR"/>
            </a:pPr>
            <a:r>
              <a:rPr lang="en-GB" dirty="0" err="1"/>
              <a:t>este</a:t>
            </a:r>
            <a:r>
              <a:rPr lang="en-GB" dirty="0"/>
              <a:t> </a:t>
            </a:r>
            <a:r>
              <a:rPr lang="en-GB" b="1" dirty="0" err="1"/>
              <a:t>obligatoriu</a:t>
            </a:r>
            <a:r>
              <a:rPr lang="en-GB" dirty="0"/>
              <a:t> </a:t>
            </a:r>
            <a:r>
              <a:rPr lang="en-GB" dirty="0" err="1"/>
              <a:t>în</a:t>
            </a:r>
            <a:r>
              <a:rPr lang="en-GB" dirty="0"/>
              <a:t> </a:t>
            </a:r>
            <a:r>
              <a:rPr lang="en-GB" dirty="0" err="1"/>
              <a:t>temeiul</a:t>
            </a:r>
            <a:r>
              <a:rPr lang="en-GB" dirty="0"/>
              <a:t> </a:t>
            </a:r>
            <a:r>
              <a:rPr lang="en-GB" dirty="0" err="1"/>
              <a:t>dreptului</a:t>
            </a:r>
            <a:r>
              <a:rPr lang="en-GB" dirty="0"/>
              <a:t> </a:t>
            </a:r>
            <a:r>
              <a:rPr lang="en-GB" dirty="0" err="1"/>
              <a:t>Uniunii</a:t>
            </a:r>
            <a:r>
              <a:rPr lang="en-GB" dirty="0"/>
              <a:t> </a:t>
            </a:r>
            <a:r>
              <a:rPr lang="en-GB" dirty="0" err="1"/>
              <a:t>Europene</a:t>
            </a:r>
            <a:r>
              <a:rPr lang="en-GB" dirty="0"/>
              <a:t> </a:t>
            </a:r>
            <a:r>
              <a:rPr lang="en-GB" dirty="0" err="1"/>
              <a:t>sau</a:t>
            </a:r>
            <a:r>
              <a:rPr lang="en-GB" dirty="0"/>
              <a:t> al </a:t>
            </a:r>
            <a:r>
              <a:rPr lang="en-GB" dirty="0" err="1"/>
              <a:t>dreptului</a:t>
            </a:r>
            <a:r>
              <a:rPr lang="en-GB" dirty="0"/>
              <a:t> intern; </a:t>
            </a:r>
            <a:endParaRPr lang="ro-RO" dirty="0"/>
          </a:p>
          <a:p>
            <a:pPr marL="964407" lvl="1" indent="-514350" algn="just">
              <a:buAutoNum type="alphaLcParenR"/>
            </a:pPr>
            <a:endParaRPr lang="en-GB" dirty="0"/>
          </a:p>
          <a:p>
            <a:pPr marL="450057" lvl="1" indent="0" algn="just">
              <a:buNone/>
            </a:pPr>
            <a:r>
              <a:rPr lang="en-GB" dirty="0"/>
              <a:t>b) </a:t>
            </a:r>
            <a:r>
              <a:rPr lang="en-GB" dirty="0" err="1"/>
              <a:t>este</a:t>
            </a:r>
            <a:r>
              <a:rPr lang="en-GB" dirty="0"/>
              <a:t> </a:t>
            </a:r>
            <a:r>
              <a:rPr lang="en-GB" dirty="0" err="1"/>
              <a:t>efectuat</a:t>
            </a:r>
            <a:r>
              <a:rPr lang="en-GB" dirty="0"/>
              <a:t> </a:t>
            </a:r>
            <a:r>
              <a:rPr lang="en-GB" dirty="0" err="1"/>
              <a:t>în</a:t>
            </a:r>
            <a:r>
              <a:rPr lang="en-GB" dirty="0"/>
              <a:t> mod </a:t>
            </a:r>
            <a:r>
              <a:rPr lang="en-GB" dirty="0" err="1"/>
              <a:t>voluntar</a:t>
            </a:r>
            <a:r>
              <a:rPr lang="en-GB" dirty="0"/>
              <a:t> la </a:t>
            </a:r>
            <a:r>
              <a:rPr lang="en-GB" dirty="0" err="1"/>
              <a:t>entităţile</a:t>
            </a:r>
            <a:r>
              <a:rPr lang="en-GB" dirty="0"/>
              <a:t> </a:t>
            </a:r>
            <a:r>
              <a:rPr lang="en-GB" dirty="0" err="1"/>
              <a:t>mici</a:t>
            </a:r>
            <a:r>
              <a:rPr lang="en-GB" dirty="0"/>
              <a:t>, </a:t>
            </a:r>
            <a:r>
              <a:rPr lang="en-GB" dirty="0" err="1"/>
              <a:t>iar</a:t>
            </a:r>
            <a:r>
              <a:rPr lang="en-GB" dirty="0"/>
              <a:t> </a:t>
            </a:r>
            <a:r>
              <a:rPr lang="en-GB" dirty="0" err="1"/>
              <a:t>situaţiile</a:t>
            </a:r>
            <a:r>
              <a:rPr lang="en-GB" dirty="0"/>
              <a:t> </a:t>
            </a:r>
            <a:r>
              <a:rPr lang="en-GB" dirty="0" err="1"/>
              <a:t>financiare</a:t>
            </a:r>
            <a:r>
              <a:rPr lang="en-GB" dirty="0"/>
              <a:t> </a:t>
            </a:r>
            <a:r>
              <a:rPr lang="en-GB" dirty="0" err="1"/>
              <a:t>auditate</a:t>
            </a:r>
            <a:r>
              <a:rPr lang="en-GB" dirty="0"/>
              <a:t> sunt </a:t>
            </a:r>
            <a:r>
              <a:rPr lang="en-GB" dirty="0" err="1"/>
              <a:t>publicate</a:t>
            </a:r>
            <a:r>
              <a:rPr lang="en-GB" dirty="0"/>
              <a:t>, </a:t>
            </a:r>
            <a:r>
              <a:rPr lang="en-GB" dirty="0" err="1"/>
              <a:t>împreună</a:t>
            </a:r>
            <a:r>
              <a:rPr lang="en-GB" dirty="0"/>
              <a:t> cu </a:t>
            </a:r>
            <a:r>
              <a:rPr lang="en-GB" dirty="0" err="1"/>
              <a:t>raportul</a:t>
            </a:r>
            <a:r>
              <a:rPr lang="en-GB" dirty="0"/>
              <a:t> de audit </a:t>
            </a:r>
            <a:r>
              <a:rPr lang="en-GB" dirty="0" err="1"/>
              <a:t>statutar</a:t>
            </a:r>
            <a:r>
              <a:rPr lang="en-GB" dirty="0"/>
              <a:t>, </a:t>
            </a:r>
            <a:r>
              <a:rPr lang="en-GB" dirty="0" err="1"/>
              <a:t>potrivit</a:t>
            </a:r>
            <a:r>
              <a:rPr lang="en-GB" dirty="0"/>
              <a:t> </a:t>
            </a:r>
            <a:r>
              <a:rPr lang="en-GB" dirty="0" err="1"/>
              <a:t>legii</a:t>
            </a:r>
            <a:r>
              <a:rPr lang="en-GB" dirty="0"/>
              <a:t>; </a:t>
            </a:r>
          </a:p>
        </p:txBody>
      </p:sp>
    </p:spTree>
    <p:extLst>
      <p:ext uri="{BB962C8B-B14F-4D97-AF65-F5344CB8AC3E}">
        <p14:creationId xmlns:p14="http://schemas.microsoft.com/office/powerpoint/2010/main" xmlns="" val="1225177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76125-1B9B-4285-AEB3-A8ADE275790F}"/>
              </a:ext>
            </a:extLst>
          </p:cNvPr>
          <p:cNvSpPr>
            <a:spLocks noGrp="1"/>
          </p:cNvSpPr>
          <p:nvPr>
            <p:ph type="title"/>
          </p:nvPr>
        </p:nvSpPr>
        <p:spPr/>
        <p:txBody>
          <a:bodyPr/>
          <a:lstStyle/>
          <a:p>
            <a:r>
              <a:rPr lang="en-US" dirty="0" err="1"/>
              <a:t>Cadrul</a:t>
            </a:r>
            <a:r>
              <a:rPr lang="en-US" dirty="0"/>
              <a:t> </a:t>
            </a:r>
            <a:r>
              <a:rPr lang="en-US" dirty="0" err="1"/>
              <a:t>legislativ</a:t>
            </a:r>
            <a:r>
              <a:rPr lang="en-US" dirty="0"/>
              <a:t> in Romania</a:t>
            </a:r>
            <a:endParaRPr lang="en-GB" dirty="0"/>
          </a:p>
        </p:txBody>
      </p:sp>
      <p:sp>
        <p:nvSpPr>
          <p:cNvPr id="4" name="Slide Number Placeholder 3">
            <a:extLst>
              <a:ext uri="{FF2B5EF4-FFF2-40B4-BE49-F238E27FC236}">
                <a16:creationId xmlns:a16="http://schemas.microsoft.com/office/drawing/2014/main" xmlns="" id="{92CFF0DD-B7A9-4BF7-B5B6-A2B32AA54773}"/>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25</a:t>
            </a:fld>
            <a:endParaRPr lang="en-GB"/>
          </a:p>
        </p:txBody>
      </p:sp>
      <p:sp>
        <p:nvSpPr>
          <p:cNvPr id="3" name="Content Placeholder 2">
            <a:extLst>
              <a:ext uri="{FF2B5EF4-FFF2-40B4-BE49-F238E27FC236}">
                <a16:creationId xmlns:a16="http://schemas.microsoft.com/office/drawing/2014/main" xmlns="" id="{9B31DD61-0096-4F32-A53F-DE5BCF0A1BC9}"/>
              </a:ext>
            </a:extLst>
          </p:cNvPr>
          <p:cNvSpPr>
            <a:spLocks noGrp="1"/>
          </p:cNvSpPr>
          <p:nvPr>
            <p:ph idx="4294967295"/>
          </p:nvPr>
        </p:nvSpPr>
        <p:spPr>
          <a:xfrm>
            <a:off x="1219200" y="1436283"/>
            <a:ext cx="16306800" cy="7517217"/>
          </a:xfrm>
        </p:spPr>
        <p:txBody>
          <a:bodyPr>
            <a:normAutofit/>
          </a:bodyPr>
          <a:lstStyle/>
          <a:p>
            <a:pPr>
              <a:buFont typeface="Wingdings" panose="05000000000000000000" pitchFamily="2" charset="2"/>
              <a:buChar char="ü"/>
            </a:pPr>
            <a:r>
              <a:rPr lang="en-US" dirty="0" err="1"/>
              <a:t>Legea</a:t>
            </a:r>
            <a:r>
              <a:rPr lang="en-US" dirty="0"/>
              <a:t> 162/2017</a:t>
            </a:r>
            <a:endParaRPr lang="ro-RO" dirty="0"/>
          </a:p>
          <a:p>
            <a:pPr>
              <a:buFont typeface="Wingdings" panose="05000000000000000000" pitchFamily="2" charset="2"/>
              <a:buChar char="ü"/>
            </a:pPr>
            <a:r>
              <a:rPr lang="en-US" dirty="0" err="1"/>
              <a:t>Regulamentul</a:t>
            </a:r>
            <a:r>
              <a:rPr lang="en-US" dirty="0"/>
              <a:t> UE 537 / 2014</a:t>
            </a:r>
            <a:endParaRPr lang="ro-RO" dirty="0"/>
          </a:p>
          <a:p>
            <a:pPr>
              <a:buFont typeface="Wingdings" panose="05000000000000000000" pitchFamily="2" charset="2"/>
              <a:buChar char="ü"/>
            </a:pPr>
            <a:r>
              <a:rPr lang="en-US" dirty="0" err="1"/>
              <a:t>Legislati</a:t>
            </a:r>
            <a:r>
              <a:rPr lang="ro-RO" dirty="0"/>
              <a:t>a</a:t>
            </a:r>
            <a:r>
              <a:rPr lang="en-US" dirty="0"/>
              <a:t> CAFR</a:t>
            </a:r>
            <a:endParaRPr lang="ro-RO" dirty="0"/>
          </a:p>
          <a:p>
            <a:pPr>
              <a:buFont typeface="Wingdings" panose="05000000000000000000" pitchFamily="2" charset="2"/>
              <a:buChar char="ü"/>
            </a:pPr>
            <a:r>
              <a:rPr lang="en-US" sz="3000" dirty="0" err="1"/>
              <a:t>Ordinul</a:t>
            </a:r>
            <a:r>
              <a:rPr lang="en-US" sz="3000" dirty="0"/>
              <a:t> 1802/2014 – </a:t>
            </a:r>
            <a:r>
              <a:rPr lang="en-US" sz="3000" dirty="0" err="1"/>
              <a:t>conditiile</a:t>
            </a:r>
            <a:r>
              <a:rPr lang="en-US" sz="3000" dirty="0"/>
              <a:t> de </a:t>
            </a:r>
            <a:r>
              <a:rPr lang="en-US" sz="3000" dirty="0" err="1"/>
              <a:t>marime</a:t>
            </a:r>
            <a:r>
              <a:rPr lang="en-US" sz="3000" dirty="0"/>
              <a:t>, </a:t>
            </a:r>
            <a:r>
              <a:rPr lang="en-US" sz="3000" dirty="0" err="1"/>
              <a:t>indeplinirea</a:t>
            </a:r>
            <a:r>
              <a:rPr lang="en-US" sz="3000" dirty="0"/>
              <a:t> </a:t>
            </a:r>
            <a:r>
              <a:rPr lang="en-US" sz="3000" dirty="0" err="1"/>
              <a:t>lor</a:t>
            </a:r>
            <a:r>
              <a:rPr lang="en-US" sz="3000" dirty="0"/>
              <a:t> </a:t>
            </a:r>
            <a:r>
              <a:rPr lang="en-US" sz="3000" dirty="0" err="1"/>
              <a:t>si</a:t>
            </a:r>
            <a:r>
              <a:rPr lang="en-US" sz="3000" dirty="0"/>
              <a:t> </a:t>
            </a:r>
            <a:r>
              <a:rPr lang="en-US" sz="3000" dirty="0" err="1"/>
              <a:t>aplicabilitate</a:t>
            </a:r>
            <a:r>
              <a:rPr lang="en-US" sz="3000" dirty="0"/>
              <a:t>;</a:t>
            </a:r>
          </a:p>
          <a:p>
            <a:pPr>
              <a:buFont typeface="Wingdings" panose="05000000000000000000" pitchFamily="2" charset="2"/>
              <a:buChar char="ü"/>
            </a:pPr>
            <a:r>
              <a:rPr lang="en-US" sz="3000" dirty="0" err="1"/>
              <a:t>Cerintele</a:t>
            </a:r>
            <a:r>
              <a:rPr lang="en-US" sz="3000" dirty="0"/>
              <a:t> </a:t>
            </a:r>
            <a:r>
              <a:rPr lang="en-US" sz="3000" dirty="0" err="1"/>
              <a:t>pentru</a:t>
            </a:r>
            <a:r>
              <a:rPr lang="en-US" sz="3000" dirty="0"/>
              <a:t> </a:t>
            </a:r>
            <a:r>
              <a:rPr lang="en-US" sz="3000" dirty="0" err="1"/>
              <a:t>companiile</a:t>
            </a:r>
            <a:r>
              <a:rPr lang="en-US" sz="3000" dirty="0"/>
              <a:t> care sunt sub </a:t>
            </a:r>
            <a:r>
              <a:rPr lang="en-US" sz="3000" dirty="0" err="1"/>
              <a:t>incedenta</a:t>
            </a:r>
            <a:r>
              <a:rPr lang="en-US" sz="3000" dirty="0"/>
              <a:t> </a:t>
            </a:r>
            <a:r>
              <a:rPr lang="en-US" sz="3000" dirty="0" err="1"/>
              <a:t>si</a:t>
            </a:r>
            <a:r>
              <a:rPr lang="en-US" sz="3000" dirty="0"/>
              <a:t> </a:t>
            </a:r>
            <a:r>
              <a:rPr lang="en-US" sz="3000" dirty="0" err="1"/>
              <a:t>supravegherea</a:t>
            </a:r>
            <a:r>
              <a:rPr lang="en-US" sz="3000" dirty="0"/>
              <a:t> BNR</a:t>
            </a:r>
          </a:p>
          <a:p>
            <a:pPr>
              <a:buFont typeface="Wingdings" panose="05000000000000000000" pitchFamily="2" charset="2"/>
              <a:buChar char="ü"/>
            </a:pPr>
            <a:r>
              <a:rPr lang="en-US" sz="3000" dirty="0" err="1"/>
              <a:t>Cerintele</a:t>
            </a:r>
            <a:r>
              <a:rPr lang="en-US" sz="3000" dirty="0"/>
              <a:t> </a:t>
            </a:r>
            <a:r>
              <a:rPr lang="en-US" sz="3000" dirty="0" err="1"/>
              <a:t>pentru</a:t>
            </a:r>
            <a:r>
              <a:rPr lang="en-US" sz="3000" dirty="0"/>
              <a:t> </a:t>
            </a:r>
            <a:r>
              <a:rPr lang="en-US" sz="3000" dirty="0" err="1"/>
              <a:t>entitatile</a:t>
            </a:r>
            <a:r>
              <a:rPr lang="en-US" sz="3000" dirty="0"/>
              <a:t> care sunt pe </a:t>
            </a:r>
            <a:r>
              <a:rPr lang="en-US" sz="3000" dirty="0" err="1"/>
              <a:t>piata</a:t>
            </a:r>
            <a:r>
              <a:rPr lang="en-US" sz="3000" dirty="0"/>
              <a:t> de capital – ASF</a:t>
            </a:r>
          </a:p>
          <a:p>
            <a:pPr>
              <a:buFont typeface="Wingdings" panose="05000000000000000000" pitchFamily="2" charset="2"/>
              <a:buChar char="ü"/>
            </a:pPr>
            <a:r>
              <a:rPr lang="en-US" sz="3000" dirty="0"/>
              <a:t>Alte </a:t>
            </a:r>
            <a:r>
              <a:rPr lang="en-US" sz="3000" dirty="0" err="1"/>
              <a:t>cerinte</a:t>
            </a:r>
            <a:r>
              <a:rPr lang="en-US" sz="3000" dirty="0"/>
              <a:t> legislative – L31/1990 </a:t>
            </a:r>
            <a:r>
              <a:rPr lang="en-US" sz="3000" dirty="0" err="1"/>
              <a:t>privnd</a:t>
            </a:r>
            <a:r>
              <a:rPr lang="en-US" sz="3000" dirty="0"/>
              <a:t> SA, etc.</a:t>
            </a:r>
          </a:p>
        </p:txBody>
      </p:sp>
    </p:spTree>
    <p:extLst>
      <p:ext uri="{BB962C8B-B14F-4D97-AF65-F5344CB8AC3E}">
        <p14:creationId xmlns:p14="http://schemas.microsoft.com/office/powerpoint/2010/main" xmlns="" val="325097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A3605-6603-5468-A47A-26D4B680840A}"/>
              </a:ext>
            </a:extLst>
          </p:cNvPr>
          <p:cNvSpPr>
            <a:spLocks noGrp="1"/>
          </p:cNvSpPr>
          <p:nvPr>
            <p:ph type="title"/>
          </p:nvPr>
        </p:nvSpPr>
        <p:spPr/>
        <p:txBody>
          <a:bodyPr/>
          <a:lstStyle/>
          <a:p>
            <a:r>
              <a:rPr lang="en-GB" dirty="0"/>
              <a:t>O</a:t>
            </a:r>
            <a:r>
              <a:rPr lang="ro-RO" dirty="0"/>
              <a:t>MFP nr. 1802/2014</a:t>
            </a:r>
          </a:p>
        </p:txBody>
      </p:sp>
      <p:graphicFrame>
        <p:nvGraphicFramePr>
          <p:cNvPr id="4" name="Content Placeholder 3">
            <a:extLst>
              <a:ext uri="{FF2B5EF4-FFF2-40B4-BE49-F238E27FC236}">
                <a16:creationId xmlns:a16="http://schemas.microsoft.com/office/drawing/2014/main" xmlns="" id="{43BAE01A-91DB-4CC7-BEFE-40F192D3698E}"/>
              </a:ext>
            </a:extLst>
          </p:cNvPr>
          <p:cNvGraphicFramePr>
            <a:graphicFrameLocks noGrp="1"/>
          </p:cNvGraphicFramePr>
          <p:nvPr>
            <p:ph idx="4294967295"/>
            <p:extLst>
              <p:ext uri="{D42A27DB-BD31-4B8C-83A1-F6EECF244321}">
                <p14:modId xmlns:p14="http://schemas.microsoft.com/office/powerpoint/2010/main" xmlns="" val="3247232364"/>
              </p:ext>
            </p:extLst>
          </p:nvPr>
        </p:nvGraphicFramePr>
        <p:xfrm>
          <a:off x="2819400" y="1943100"/>
          <a:ext cx="11830050" cy="734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81524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227B1B-C07D-45B4-9B0E-3CF0A2451C40}"/>
              </a:ext>
            </a:extLst>
          </p:cNvPr>
          <p:cNvSpPr>
            <a:spLocks noGrp="1"/>
          </p:cNvSpPr>
          <p:nvPr>
            <p:ph type="title"/>
          </p:nvPr>
        </p:nvSpPr>
        <p:spPr/>
        <p:txBody>
          <a:bodyPr/>
          <a:lstStyle/>
          <a:p>
            <a:r>
              <a:rPr lang="en-US" dirty="0"/>
              <a:t>Cum </a:t>
            </a:r>
            <a:r>
              <a:rPr lang="en-US" dirty="0" err="1"/>
              <a:t>devin</a:t>
            </a:r>
            <a:r>
              <a:rPr lang="en-US" dirty="0"/>
              <a:t> auditor in Romania?</a:t>
            </a:r>
            <a:endParaRPr lang="ro-RO" dirty="0"/>
          </a:p>
        </p:txBody>
      </p:sp>
      <p:sp>
        <p:nvSpPr>
          <p:cNvPr id="3" name="Content Placeholder 2">
            <a:extLst>
              <a:ext uri="{FF2B5EF4-FFF2-40B4-BE49-F238E27FC236}">
                <a16:creationId xmlns:a16="http://schemas.microsoft.com/office/drawing/2014/main" xmlns="" id="{28029599-BE9D-4057-AF14-DEAD3F28AC32}"/>
              </a:ext>
            </a:extLst>
          </p:cNvPr>
          <p:cNvSpPr>
            <a:spLocks noGrp="1"/>
          </p:cNvSpPr>
          <p:nvPr>
            <p:ph idx="4294967295"/>
          </p:nvPr>
        </p:nvSpPr>
        <p:spPr>
          <a:xfrm>
            <a:off x="1219200" y="1434661"/>
            <a:ext cx="16078200" cy="7518839"/>
          </a:xfrm>
        </p:spPr>
        <p:txBody>
          <a:bodyPr>
            <a:normAutofit/>
          </a:bodyPr>
          <a:lstStyle/>
          <a:p>
            <a:r>
              <a:rPr lang="en-US" sz="4000" dirty="0"/>
              <a:t>Diploma de </a:t>
            </a:r>
            <a:r>
              <a:rPr lang="en-US" sz="4000" dirty="0" err="1"/>
              <a:t>studii</a:t>
            </a:r>
            <a:r>
              <a:rPr lang="en-US" sz="4000" dirty="0"/>
              <a:t> </a:t>
            </a:r>
            <a:r>
              <a:rPr lang="en-US" sz="4000" dirty="0" err="1"/>
              <a:t>superioare</a:t>
            </a:r>
            <a:r>
              <a:rPr lang="en-US" sz="4000" dirty="0"/>
              <a:t>, </a:t>
            </a:r>
            <a:r>
              <a:rPr lang="en-US" sz="4000" dirty="0" err="1"/>
              <a:t>reputatie</a:t>
            </a:r>
            <a:r>
              <a:rPr lang="en-US" sz="4000" dirty="0"/>
              <a:t> </a:t>
            </a:r>
            <a:r>
              <a:rPr lang="en-US" sz="4000" dirty="0" err="1"/>
              <a:t>buna</a:t>
            </a:r>
            <a:r>
              <a:rPr lang="en-US" sz="4000" dirty="0"/>
              <a:t> </a:t>
            </a:r>
            <a:r>
              <a:rPr lang="en-US" sz="4000" dirty="0" err="1"/>
              <a:t>si</a:t>
            </a:r>
            <a:r>
              <a:rPr lang="en-US" sz="4000" dirty="0"/>
              <a:t> nota de </a:t>
            </a:r>
            <a:r>
              <a:rPr lang="en-US" sz="4000" dirty="0" err="1"/>
              <a:t>trecere</a:t>
            </a:r>
            <a:r>
              <a:rPr lang="en-US" sz="4000" dirty="0"/>
              <a:t> </a:t>
            </a:r>
            <a:r>
              <a:rPr lang="en-US" sz="4000" dirty="0" err="1"/>
              <a:t>pentru</a:t>
            </a:r>
            <a:r>
              <a:rPr lang="en-US" sz="4000" dirty="0"/>
              <a:t> </a:t>
            </a:r>
            <a:r>
              <a:rPr lang="en-US" sz="4000" dirty="0" err="1"/>
              <a:t>examenul</a:t>
            </a:r>
            <a:r>
              <a:rPr lang="en-US" sz="4000" dirty="0"/>
              <a:t> de </a:t>
            </a:r>
            <a:r>
              <a:rPr lang="en-US" sz="4000" dirty="0" err="1"/>
              <a:t>acces</a:t>
            </a:r>
            <a:r>
              <a:rPr lang="en-US" sz="4000" dirty="0"/>
              <a:t> </a:t>
            </a:r>
            <a:r>
              <a:rPr lang="en-US" sz="4000" dirty="0" err="1"/>
              <a:t>organizat</a:t>
            </a:r>
            <a:r>
              <a:rPr lang="en-US" sz="4000" dirty="0"/>
              <a:t> de ASPAAS</a:t>
            </a:r>
            <a:r>
              <a:rPr lang="ro-RO" sz="4000" dirty="0"/>
              <a:t> (</a:t>
            </a:r>
            <a:r>
              <a:rPr lang="pt-BR" sz="4000" dirty="0"/>
              <a:t>Autoritatea pentru Supravegherea Publică a Activităţii de Audit Statutar</a:t>
            </a:r>
            <a:r>
              <a:rPr lang="ro-RO" sz="4000" dirty="0"/>
              <a:t>)</a:t>
            </a:r>
            <a:r>
              <a:rPr lang="en-US" sz="4000" dirty="0"/>
              <a:t> – </a:t>
            </a:r>
            <a:r>
              <a:rPr lang="en-US" sz="4000" dirty="0" err="1"/>
              <a:t>devine</a:t>
            </a:r>
            <a:r>
              <a:rPr lang="en-US" sz="4000" dirty="0"/>
              <a:t> </a:t>
            </a:r>
            <a:r>
              <a:rPr lang="en-US" sz="4000" dirty="0" err="1"/>
              <a:t>stagiar</a:t>
            </a:r>
            <a:r>
              <a:rPr lang="en-US" sz="4000" dirty="0"/>
              <a:t>.</a:t>
            </a:r>
          </a:p>
          <a:p>
            <a:r>
              <a:rPr lang="en-US" sz="4000" dirty="0" err="1"/>
              <a:t>Dupa</a:t>
            </a:r>
            <a:r>
              <a:rPr lang="en-US" sz="4000" dirty="0"/>
              <a:t> 3 ani de </a:t>
            </a:r>
            <a:r>
              <a:rPr lang="en-US" sz="4000" dirty="0" err="1"/>
              <a:t>experienta</a:t>
            </a:r>
            <a:r>
              <a:rPr lang="en-US" sz="4000" dirty="0"/>
              <a:t> </a:t>
            </a:r>
            <a:r>
              <a:rPr lang="en-US" sz="4000" dirty="0" err="1"/>
              <a:t>practica</a:t>
            </a:r>
            <a:r>
              <a:rPr lang="en-US" sz="4000" dirty="0"/>
              <a:t> </a:t>
            </a:r>
            <a:r>
              <a:rPr lang="en-US" sz="4000" dirty="0" err="1"/>
              <a:t>si</a:t>
            </a:r>
            <a:r>
              <a:rPr lang="en-US" sz="4000" dirty="0"/>
              <a:t> </a:t>
            </a:r>
            <a:r>
              <a:rPr lang="en-US" sz="4000" dirty="0" err="1"/>
              <a:t>dupa</a:t>
            </a:r>
            <a:r>
              <a:rPr lang="en-US" sz="4000" dirty="0"/>
              <a:t> </a:t>
            </a:r>
            <a:r>
              <a:rPr lang="en-US" sz="4000" dirty="0" err="1"/>
              <a:t>ce</a:t>
            </a:r>
            <a:r>
              <a:rPr lang="en-US" sz="4000" dirty="0"/>
              <a:t> a </a:t>
            </a:r>
            <a:r>
              <a:rPr lang="en-US" sz="4000" dirty="0" err="1"/>
              <a:t>trecut</a:t>
            </a:r>
            <a:r>
              <a:rPr lang="en-US" sz="4000" dirty="0"/>
              <a:t> </a:t>
            </a:r>
            <a:r>
              <a:rPr lang="en-US" sz="4000" dirty="0" err="1"/>
              <a:t>examenul</a:t>
            </a:r>
            <a:r>
              <a:rPr lang="en-US" sz="4000" dirty="0"/>
              <a:t> de </a:t>
            </a:r>
            <a:r>
              <a:rPr lang="en-US" sz="4000" dirty="0" err="1"/>
              <a:t>competenta</a:t>
            </a:r>
            <a:r>
              <a:rPr lang="en-US" sz="4000" dirty="0"/>
              <a:t> </a:t>
            </a:r>
            <a:r>
              <a:rPr lang="en-US" sz="4000" dirty="0" err="1"/>
              <a:t>profesionala</a:t>
            </a:r>
            <a:r>
              <a:rPr lang="en-US" sz="4000" dirty="0"/>
              <a:t>, cu </a:t>
            </a:r>
            <a:r>
              <a:rPr lang="en-US" sz="4000" dirty="0" err="1"/>
              <a:t>conditia</a:t>
            </a:r>
            <a:r>
              <a:rPr lang="en-US" sz="4000" dirty="0"/>
              <a:t> </a:t>
            </a:r>
            <a:r>
              <a:rPr lang="en-US" sz="4000" dirty="0" err="1"/>
              <a:t>mentinerii</a:t>
            </a:r>
            <a:r>
              <a:rPr lang="en-US" sz="4000" dirty="0"/>
              <a:t> </a:t>
            </a:r>
            <a:r>
              <a:rPr lang="en-US" sz="4000" dirty="0" err="1"/>
              <a:t>bunei</a:t>
            </a:r>
            <a:r>
              <a:rPr lang="en-US" sz="4000" dirty="0"/>
              <a:t> </a:t>
            </a:r>
            <a:r>
              <a:rPr lang="en-US" sz="4000" dirty="0" err="1"/>
              <a:t>reputatii</a:t>
            </a:r>
            <a:r>
              <a:rPr lang="en-US" sz="4000" dirty="0"/>
              <a:t> – auditor.</a:t>
            </a:r>
          </a:p>
          <a:p>
            <a:r>
              <a:rPr lang="en-US" sz="4000" dirty="0"/>
              <a:t>Ca </a:t>
            </a:r>
            <a:r>
              <a:rPr lang="en-US" sz="4000" dirty="0" err="1"/>
              <a:t>sa</a:t>
            </a:r>
            <a:r>
              <a:rPr lang="en-US" sz="4000" dirty="0"/>
              <a:t> </a:t>
            </a:r>
            <a:r>
              <a:rPr lang="en-US" sz="4000" dirty="0" err="1"/>
              <a:t>poti</a:t>
            </a:r>
            <a:r>
              <a:rPr lang="en-US" sz="4000" dirty="0"/>
              <a:t> </a:t>
            </a:r>
            <a:r>
              <a:rPr lang="en-US" sz="4000" dirty="0" err="1"/>
              <a:t>profesa</a:t>
            </a:r>
            <a:r>
              <a:rPr lang="en-US" sz="4000" dirty="0"/>
              <a:t> </a:t>
            </a:r>
            <a:r>
              <a:rPr lang="en-US" sz="4000" dirty="0" err="1"/>
              <a:t>trebuie</a:t>
            </a:r>
            <a:r>
              <a:rPr lang="en-US" sz="4000" dirty="0"/>
              <a:t> </a:t>
            </a:r>
            <a:r>
              <a:rPr lang="en-US" sz="4000" dirty="0" err="1"/>
              <a:t>sa</a:t>
            </a:r>
            <a:r>
              <a:rPr lang="en-US" sz="4000" dirty="0"/>
              <a:t> </a:t>
            </a:r>
            <a:r>
              <a:rPr lang="en-US" sz="4000" dirty="0" err="1"/>
              <a:t>fii</a:t>
            </a:r>
            <a:r>
              <a:rPr lang="en-US" sz="4000" dirty="0"/>
              <a:t> </a:t>
            </a:r>
            <a:r>
              <a:rPr lang="en-US" sz="4000" dirty="0" err="1"/>
              <a:t>membru</a:t>
            </a:r>
            <a:r>
              <a:rPr lang="en-US" sz="4000" dirty="0"/>
              <a:t> CAFR</a:t>
            </a:r>
          </a:p>
        </p:txBody>
      </p:sp>
    </p:spTree>
    <p:extLst>
      <p:ext uri="{BB962C8B-B14F-4D97-AF65-F5344CB8AC3E}">
        <p14:creationId xmlns:p14="http://schemas.microsoft.com/office/powerpoint/2010/main" xmlns="" val="426742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DA3F74-31EA-4C88-B4FD-164B97B436E9}"/>
              </a:ext>
            </a:extLst>
          </p:cNvPr>
          <p:cNvSpPr>
            <a:spLocks noGrp="1"/>
          </p:cNvSpPr>
          <p:nvPr>
            <p:ph type="title"/>
          </p:nvPr>
        </p:nvSpPr>
        <p:spPr/>
        <p:txBody>
          <a:bodyPr/>
          <a:lstStyle/>
          <a:p>
            <a:r>
              <a:rPr lang="en-US" dirty="0" err="1"/>
              <a:t>Aspecte</a:t>
            </a:r>
            <a:r>
              <a:rPr lang="en-US" dirty="0"/>
              <a:t> </a:t>
            </a:r>
            <a:r>
              <a:rPr lang="en-US" dirty="0" err="1"/>
              <a:t>relevante</a:t>
            </a:r>
            <a:endParaRPr lang="ro-RO" dirty="0"/>
          </a:p>
        </p:txBody>
      </p:sp>
      <p:sp>
        <p:nvSpPr>
          <p:cNvPr id="3" name="Content Placeholder 2">
            <a:extLst>
              <a:ext uri="{FF2B5EF4-FFF2-40B4-BE49-F238E27FC236}">
                <a16:creationId xmlns:a16="http://schemas.microsoft.com/office/drawing/2014/main" xmlns="" id="{11328C98-9835-4637-97D3-C09ADB2BF715}"/>
              </a:ext>
            </a:extLst>
          </p:cNvPr>
          <p:cNvSpPr>
            <a:spLocks noGrp="1"/>
          </p:cNvSpPr>
          <p:nvPr>
            <p:ph idx="4294967295"/>
          </p:nvPr>
        </p:nvSpPr>
        <p:spPr>
          <a:xfrm>
            <a:off x="1295400" y="1638300"/>
            <a:ext cx="16002000" cy="7010400"/>
          </a:xfrm>
        </p:spPr>
        <p:txBody>
          <a:bodyPr>
            <a:normAutofit/>
          </a:bodyPr>
          <a:lstStyle/>
          <a:p>
            <a:r>
              <a:rPr lang="en-US" sz="3600" dirty="0"/>
              <a:t>R</a:t>
            </a:r>
            <a:r>
              <a:rPr lang="ro-RO" sz="3600" dirty="0" err="1"/>
              <a:t>esponsabilitatea</a:t>
            </a:r>
            <a:r>
              <a:rPr lang="ro-RO" sz="3600" dirty="0"/>
              <a:t> conducerii </a:t>
            </a:r>
            <a:endParaRPr lang="en-US" sz="3600" dirty="0"/>
          </a:p>
          <a:p>
            <a:r>
              <a:rPr lang="en-US" sz="3600" dirty="0" err="1"/>
              <a:t>Responsabilitatea</a:t>
            </a:r>
            <a:r>
              <a:rPr lang="en-US" sz="3600" dirty="0"/>
              <a:t> </a:t>
            </a:r>
            <a:r>
              <a:rPr lang="en-US" sz="3600" dirty="0" err="1"/>
              <a:t>auditorulului</a:t>
            </a:r>
            <a:endParaRPr lang="en-US" sz="3600" dirty="0"/>
          </a:p>
          <a:p>
            <a:r>
              <a:rPr lang="en-US" sz="3600" dirty="0" err="1"/>
              <a:t>Cadrul</a:t>
            </a:r>
            <a:r>
              <a:rPr lang="en-US" sz="3600" dirty="0"/>
              <a:t> de </a:t>
            </a:r>
            <a:r>
              <a:rPr lang="en-US" sz="3600" dirty="0" err="1"/>
              <a:t>raportare</a:t>
            </a:r>
            <a:endParaRPr lang="ro-RO" sz="3600" dirty="0"/>
          </a:p>
        </p:txBody>
      </p:sp>
    </p:spTree>
    <p:extLst>
      <p:ext uri="{BB962C8B-B14F-4D97-AF65-F5344CB8AC3E}">
        <p14:creationId xmlns:p14="http://schemas.microsoft.com/office/powerpoint/2010/main" xmlns="" val="1004535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97F595-0C51-400E-B3CA-8A4A85299F6A}"/>
              </a:ext>
            </a:extLst>
          </p:cNvPr>
          <p:cNvSpPr>
            <a:spLocks noGrp="1"/>
          </p:cNvSpPr>
          <p:nvPr>
            <p:ph type="title"/>
          </p:nvPr>
        </p:nvSpPr>
        <p:spPr/>
        <p:txBody>
          <a:bodyPr>
            <a:normAutofit fontScale="90000"/>
          </a:bodyPr>
          <a:lstStyle/>
          <a:p>
            <a:r>
              <a:rPr lang="en-US" dirty="0"/>
              <a:t>O</a:t>
            </a:r>
            <a:r>
              <a:rPr lang="ro-RO" dirty="0"/>
              <a:t>biectivele generale ale auditorului în cadrul unui audit al situațiilor financiare</a:t>
            </a:r>
          </a:p>
        </p:txBody>
      </p:sp>
      <p:sp>
        <p:nvSpPr>
          <p:cNvPr id="3" name="Content Placeholder 2">
            <a:extLst>
              <a:ext uri="{FF2B5EF4-FFF2-40B4-BE49-F238E27FC236}">
                <a16:creationId xmlns:a16="http://schemas.microsoft.com/office/drawing/2014/main" xmlns="" id="{A7101D9A-5B2C-4C6A-BCF6-1D726524AA2F}"/>
              </a:ext>
            </a:extLst>
          </p:cNvPr>
          <p:cNvSpPr>
            <a:spLocks noGrp="1"/>
          </p:cNvSpPr>
          <p:nvPr>
            <p:ph idx="4294967295"/>
          </p:nvPr>
        </p:nvSpPr>
        <p:spPr>
          <a:xfrm>
            <a:off x="1066800" y="1638300"/>
            <a:ext cx="16383000" cy="7391400"/>
          </a:xfrm>
        </p:spPr>
        <p:txBody>
          <a:bodyPr>
            <a:normAutofit/>
          </a:bodyPr>
          <a:lstStyle/>
          <a:p>
            <a:pPr fontAlgn="ctr">
              <a:buFont typeface="Wingdings" panose="05000000000000000000" pitchFamily="2" charset="2"/>
              <a:buChar char="ü"/>
            </a:pPr>
            <a:r>
              <a:rPr lang="ro-RO" sz="3600" dirty="0"/>
              <a:t>Să obțină asigurări rezonabile cu privire la măsura în care situațiile financiare ca întreg nu conțin denaturări semnificative, ca urmare a fraudei sau erorii, permițând astfel auditorului să exprime o opinie cu privire la măsura în care situațiile financiare sunt întocmite, sub toate aspectele semnificative, în conformitate cu cadrul general de raportare financiară aplicabil; și</a:t>
            </a:r>
          </a:p>
          <a:p>
            <a:pPr fontAlgn="ctr">
              <a:buFont typeface="Wingdings" panose="05000000000000000000" pitchFamily="2" charset="2"/>
              <a:buChar char="ü"/>
            </a:pPr>
            <a:endParaRPr lang="ro-RO" sz="3600" dirty="0"/>
          </a:p>
          <a:p>
            <a:pPr fontAlgn="ctr">
              <a:buFont typeface="Wingdings" panose="05000000000000000000" pitchFamily="2" charset="2"/>
              <a:buChar char="ü"/>
            </a:pPr>
            <a:r>
              <a:rPr lang="ro-RO" sz="3600" dirty="0"/>
              <a:t>Să raporteze cu privire la situațiile financiare și să comunice așa cum cer Standardele Internaționale de Audit.</a:t>
            </a:r>
          </a:p>
          <a:p>
            <a:endParaRPr lang="ro-RO" sz="3600" dirty="0"/>
          </a:p>
        </p:txBody>
      </p:sp>
    </p:spTree>
    <p:extLst>
      <p:ext uri="{BB962C8B-B14F-4D97-AF65-F5344CB8AC3E}">
        <p14:creationId xmlns:p14="http://schemas.microsoft.com/office/powerpoint/2010/main" xmlns="" val="147973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18F65C-4680-6040-B6FD-C57405B6B38B}"/>
              </a:ext>
            </a:extLst>
          </p:cNvPr>
          <p:cNvSpPr>
            <a:spLocks noGrp="1"/>
          </p:cNvSpPr>
          <p:nvPr>
            <p:ph type="title"/>
          </p:nvPr>
        </p:nvSpPr>
        <p:spPr/>
        <p:txBody>
          <a:bodyPr>
            <a:normAutofit/>
          </a:bodyPr>
          <a:lstStyle/>
          <a:p>
            <a:r>
              <a:rPr lang="en-US" dirty="0" err="1"/>
              <a:t>Obiective</a:t>
            </a:r>
            <a:r>
              <a:rPr lang="en-US" dirty="0"/>
              <a:t> </a:t>
            </a:r>
            <a:r>
              <a:rPr lang="en-US" dirty="0" err="1"/>
              <a:t>generale</a:t>
            </a:r>
            <a:r>
              <a:rPr lang="en-US" dirty="0"/>
              <a:t> – </a:t>
            </a:r>
            <a:r>
              <a:rPr lang="en-US" dirty="0" err="1"/>
              <a:t>Int</a:t>
            </a:r>
            <a:r>
              <a:rPr lang="ro-RO" dirty="0"/>
              <a:t>â</a:t>
            </a:r>
            <a:r>
              <a:rPr lang="en-US" dirty="0" err="1"/>
              <a:t>lnirile</a:t>
            </a:r>
            <a:r>
              <a:rPr lang="en-US" dirty="0"/>
              <a:t> 2 </a:t>
            </a:r>
            <a:r>
              <a:rPr lang="en-US" dirty="0" err="1"/>
              <a:t>si</a:t>
            </a:r>
            <a:r>
              <a:rPr lang="en-US" dirty="0"/>
              <a:t> 3</a:t>
            </a:r>
            <a:endParaRPr lang="en-GB" dirty="0"/>
          </a:p>
        </p:txBody>
      </p:sp>
      <p:sp>
        <p:nvSpPr>
          <p:cNvPr id="2" name="Content Placeholder 1">
            <a:extLst>
              <a:ext uri="{FF2B5EF4-FFF2-40B4-BE49-F238E27FC236}">
                <a16:creationId xmlns:a16="http://schemas.microsoft.com/office/drawing/2014/main" xmlns="" id="{5537643E-DDDE-024A-E3C7-2BF93C06B65B}"/>
              </a:ext>
            </a:extLst>
          </p:cNvPr>
          <p:cNvSpPr>
            <a:spLocks noGrp="1"/>
          </p:cNvSpPr>
          <p:nvPr>
            <p:ph idx="4294967295"/>
          </p:nvPr>
        </p:nvSpPr>
        <p:spPr>
          <a:xfrm>
            <a:off x="1295400" y="1417638"/>
            <a:ext cx="16535400" cy="7063581"/>
          </a:xfrm>
        </p:spPr>
        <p:txBody>
          <a:bodyPr>
            <a:normAutofit fontScale="92500" lnSpcReduction="10000"/>
          </a:bodyPr>
          <a:lstStyle/>
          <a:p>
            <a:r>
              <a:rPr lang="en-US" sz="3600" dirty="0" err="1"/>
              <a:t>Misiuni</a:t>
            </a:r>
            <a:r>
              <a:rPr lang="en-US" sz="3600" dirty="0"/>
              <a:t> de </a:t>
            </a:r>
            <a:r>
              <a:rPr lang="en-US" sz="3600" dirty="0" err="1"/>
              <a:t>compilare</a:t>
            </a:r>
            <a:endParaRPr lang="en-US" sz="3600" dirty="0"/>
          </a:p>
          <a:p>
            <a:endParaRPr lang="en-US" sz="3600" dirty="0"/>
          </a:p>
          <a:p>
            <a:r>
              <a:rPr lang="en-US" sz="3600" dirty="0" err="1"/>
              <a:t>Misiuni</a:t>
            </a:r>
            <a:r>
              <a:rPr lang="en-US" sz="3600" dirty="0"/>
              <a:t> de </a:t>
            </a:r>
            <a:r>
              <a:rPr lang="en-US" sz="3600" dirty="0" err="1"/>
              <a:t>intocmire</a:t>
            </a:r>
            <a:r>
              <a:rPr lang="en-US" sz="3600" dirty="0"/>
              <a:t> </a:t>
            </a:r>
            <a:r>
              <a:rPr lang="en-US" sz="3600" dirty="0" err="1"/>
              <a:t>si</a:t>
            </a:r>
            <a:r>
              <a:rPr lang="en-US" sz="3600" dirty="0"/>
              <a:t> </a:t>
            </a:r>
            <a:r>
              <a:rPr lang="en-US" sz="3600" dirty="0" err="1"/>
              <a:t>semnare</a:t>
            </a:r>
            <a:r>
              <a:rPr lang="en-US" sz="3600" dirty="0"/>
              <a:t> </a:t>
            </a:r>
            <a:r>
              <a:rPr lang="en-US" sz="3600" dirty="0" err="1"/>
              <a:t>situatii</a:t>
            </a:r>
            <a:r>
              <a:rPr lang="en-US" sz="3600" dirty="0"/>
              <a:t> </a:t>
            </a:r>
            <a:r>
              <a:rPr lang="en-US" sz="3600" dirty="0" err="1"/>
              <a:t>financiare</a:t>
            </a:r>
            <a:endParaRPr lang="en-US" sz="3600" dirty="0"/>
          </a:p>
          <a:p>
            <a:endParaRPr lang="en-GB" sz="3600" dirty="0"/>
          </a:p>
          <a:p>
            <a:r>
              <a:rPr lang="ro-RO" sz="3600" dirty="0"/>
              <a:t>M</a:t>
            </a:r>
            <a:r>
              <a:rPr lang="en-US" sz="3600" dirty="0" err="1"/>
              <a:t>isiuni</a:t>
            </a:r>
            <a:r>
              <a:rPr lang="en-US" sz="3600" dirty="0"/>
              <a:t> de </a:t>
            </a:r>
            <a:r>
              <a:rPr lang="en-US" sz="3600" dirty="0" err="1"/>
              <a:t>revizuire</a:t>
            </a:r>
            <a:r>
              <a:rPr lang="en-US" sz="3600" dirty="0"/>
              <a:t> </a:t>
            </a:r>
          </a:p>
          <a:p>
            <a:endParaRPr lang="en-US" sz="3600" dirty="0"/>
          </a:p>
          <a:p>
            <a:r>
              <a:rPr lang="en-US" sz="3600" dirty="0" err="1"/>
              <a:t>Misiune</a:t>
            </a:r>
            <a:r>
              <a:rPr lang="en-US" sz="3600" dirty="0"/>
              <a:t> de </a:t>
            </a:r>
            <a:r>
              <a:rPr lang="en-US" sz="3600" dirty="0" err="1"/>
              <a:t>asigurare</a:t>
            </a:r>
            <a:r>
              <a:rPr lang="en-US" sz="3600" dirty="0"/>
              <a:t> pe </a:t>
            </a:r>
            <a:r>
              <a:rPr lang="en-US" sz="3600" dirty="0" err="1"/>
              <a:t>rapoartarea</a:t>
            </a:r>
            <a:r>
              <a:rPr lang="en-US" sz="3600" dirty="0"/>
              <a:t> non-</a:t>
            </a:r>
            <a:r>
              <a:rPr lang="en-US" sz="3600" dirty="0" err="1"/>
              <a:t>financiara</a:t>
            </a:r>
            <a:r>
              <a:rPr lang="en-US" sz="3600" dirty="0"/>
              <a:t> (ESG</a:t>
            </a:r>
            <a:r>
              <a:rPr lang="ro-RO" sz="3600" dirty="0"/>
              <a:t> - </a:t>
            </a:r>
            <a:r>
              <a:rPr lang="en-US" sz="3600" dirty="0"/>
              <a:t>Environmental, Social, and Governance/</a:t>
            </a:r>
            <a:r>
              <a:rPr lang="ro-RO" sz="3600" dirty="0"/>
              <a:t> </a:t>
            </a:r>
            <a:r>
              <a:rPr lang="en-US" sz="3600" dirty="0" err="1"/>
              <a:t>Integrata</a:t>
            </a:r>
            <a:r>
              <a:rPr lang="en-US" sz="3600" dirty="0"/>
              <a:t>)</a:t>
            </a:r>
          </a:p>
          <a:p>
            <a:endParaRPr lang="en-US" sz="3600" dirty="0"/>
          </a:p>
          <a:p>
            <a:r>
              <a:rPr lang="en-US" sz="3600" dirty="0"/>
              <a:t>Alte </a:t>
            </a:r>
            <a:r>
              <a:rPr lang="en-US" sz="3600" dirty="0" err="1"/>
              <a:t>tipuri</a:t>
            </a:r>
            <a:r>
              <a:rPr lang="en-US" sz="3600" dirty="0"/>
              <a:t> de </a:t>
            </a:r>
            <a:r>
              <a:rPr lang="en-US" sz="3600" dirty="0" err="1"/>
              <a:t>misiuni</a:t>
            </a:r>
            <a:r>
              <a:rPr lang="en-US" sz="3600" dirty="0"/>
              <a:t> de </a:t>
            </a:r>
            <a:r>
              <a:rPr lang="en-US" sz="3600" dirty="0" err="1"/>
              <a:t>asigurare</a:t>
            </a:r>
            <a:r>
              <a:rPr lang="en-US" sz="3600" dirty="0"/>
              <a:t> </a:t>
            </a:r>
          </a:p>
          <a:p>
            <a:endParaRPr lang="en-GB" sz="3600" dirty="0"/>
          </a:p>
          <a:p>
            <a:r>
              <a:rPr lang="en-GB" sz="3600" dirty="0" err="1"/>
              <a:t>Managementul</a:t>
            </a:r>
            <a:r>
              <a:rPr lang="en-GB" sz="3600" dirty="0"/>
              <a:t> </a:t>
            </a:r>
            <a:r>
              <a:rPr lang="en-GB" sz="3600" dirty="0" err="1"/>
              <a:t>calitatii</a:t>
            </a:r>
            <a:endParaRPr lang="en-GB" sz="3600" dirty="0"/>
          </a:p>
        </p:txBody>
      </p:sp>
    </p:spTree>
    <p:extLst>
      <p:ext uri="{BB962C8B-B14F-4D97-AF65-F5344CB8AC3E}">
        <p14:creationId xmlns:p14="http://schemas.microsoft.com/office/powerpoint/2010/main" xmlns="" val="385813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773CED-F6A0-1E16-2ED9-35EB80E3ADA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xmlns="" id="{F9BCF70F-3503-E171-FA47-0309643306C2}"/>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xmlns="" id="{8F8378D8-3ACB-F268-5AD3-58D342E8D3F7}"/>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xmlns="" id="{C5F0F8D2-3854-D4B6-EA9A-31F9F82B73AD}"/>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xmlns="" id="{CD6815F3-69AF-C536-44E0-930C431DF3B6}"/>
              </a:ext>
            </a:extLst>
          </p:cNvPr>
          <p:cNvSpPr txBox="1"/>
          <p:nvPr/>
        </p:nvSpPr>
        <p:spPr>
          <a:xfrm>
            <a:off x="685800" y="2324100"/>
            <a:ext cx="10198751" cy="1045223"/>
          </a:xfrm>
          <a:prstGeom prst="rect">
            <a:avLst/>
          </a:prstGeom>
        </p:spPr>
        <p:txBody>
          <a:bodyPr lIns="0" tIns="0" rIns="0" bIns="0" rtlCol="0" anchor="t">
            <a:spAutoFit/>
          </a:bodyPr>
          <a:lstStyle/>
          <a:p>
            <a:pPr>
              <a:lnSpc>
                <a:spcPts val="9637"/>
              </a:lnSpc>
            </a:pPr>
            <a:r>
              <a:rPr lang="en-GB" sz="3600" b="1" dirty="0" err="1"/>
              <a:t>Codul</a:t>
            </a:r>
            <a:r>
              <a:rPr lang="en-GB" sz="3600" b="1" dirty="0"/>
              <a:t> etic</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xmlns="" val="3895353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ini pentru bible">
            <a:extLst>
              <a:ext uri="{FF2B5EF4-FFF2-40B4-BE49-F238E27FC236}">
                <a16:creationId xmlns:a16="http://schemas.microsoft.com/office/drawing/2014/main" xmlns="" id="{DEDCDE59-3B9F-49A0-A1E2-4454DA82EFA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1" y="2072806"/>
            <a:ext cx="6137912" cy="50484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CF2C9639-D8F6-41E4-B4F7-87A85E5FA837}"/>
              </a:ext>
            </a:extLst>
          </p:cNvPr>
          <p:cNvSpPr>
            <a:spLocks noGrp="1"/>
          </p:cNvSpPr>
          <p:nvPr>
            <p:ph type="title"/>
          </p:nvPr>
        </p:nvSpPr>
        <p:spPr>
          <a:xfrm>
            <a:off x="685800" y="458363"/>
            <a:ext cx="17449800" cy="1143000"/>
          </a:xfrm>
        </p:spPr>
        <p:txBody>
          <a:bodyPr>
            <a:normAutofit/>
          </a:bodyPr>
          <a:lstStyle/>
          <a:p>
            <a:pPr algn="l"/>
            <a:r>
              <a:rPr lang="en-US" dirty="0" err="1"/>
              <a:t>Codul</a:t>
            </a:r>
            <a:r>
              <a:rPr lang="en-US" dirty="0"/>
              <a:t> etic</a:t>
            </a:r>
            <a:endParaRPr lang="en-GB" dirty="0"/>
          </a:p>
        </p:txBody>
      </p:sp>
      <p:sp>
        <p:nvSpPr>
          <p:cNvPr id="4" name="Slide Number Placeholder 3">
            <a:extLst>
              <a:ext uri="{FF2B5EF4-FFF2-40B4-BE49-F238E27FC236}">
                <a16:creationId xmlns:a16="http://schemas.microsoft.com/office/drawing/2014/main" xmlns="" id="{4B847909-0060-41B2-9D02-3D8DA0786455}"/>
              </a:ext>
            </a:extLst>
          </p:cNvPr>
          <p:cNvSpPr>
            <a:spLocks noGrp="1"/>
          </p:cNvSpPr>
          <p:nvPr>
            <p:ph type="sldNum" sz="quarter" idx="12"/>
          </p:nvPr>
        </p:nvSpPr>
        <p:spPr>
          <a:prstGeom prst="rect">
            <a:avLst/>
          </a:prstGeom>
        </p:spPr>
        <p:txBody>
          <a:bodyPr vert="horz" lIns="137160" tIns="68580" rIns="137160" bIns="68580" rtlCol="0" anchor="ctr">
            <a:normAutofit fontScale="92500" lnSpcReduction="20000"/>
          </a:bodyP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spcAft>
                <a:spcPts val="675"/>
              </a:spcAft>
            </a:pPr>
            <a:fld id="{13A64C83-47E1-44D9-BCF4-C4227A48BDEF}" type="slidenum">
              <a:rPr lang="en-GB" smtClean="0"/>
              <a:pPr>
                <a:spcAft>
                  <a:spcPts val="675"/>
                </a:spcAft>
              </a:pPr>
              <a:t>31</a:t>
            </a:fld>
            <a:endParaRPr lang="en-GB"/>
          </a:p>
        </p:txBody>
      </p:sp>
      <p:sp>
        <p:nvSpPr>
          <p:cNvPr id="3" name="Content Placeholder 2">
            <a:extLst>
              <a:ext uri="{FF2B5EF4-FFF2-40B4-BE49-F238E27FC236}">
                <a16:creationId xmlns:a16="http://schemas.microsoft.com/office/drawing/2014/main" xmlns="" id="{A7E3518F-F34A-453E-9BF0-586EABB355D0}"/>
              </a:ext>
            </a:extLst>
          </p:cNvPr>
          <p:cNvSpPr>
            <a:spLocks noGrp="1"/>
          </p:cNvSpPr>
          <p:nvPr>
            <p:ph idx="4294967295"/>
          </p:nvPr>
        </p:nvSpPr>
        <p:spPr>
          <a:xfrm>
            <a:off x="1600200" y="2104421"/>
            <a:ext cx="7391400" cy="4620046"/>
          </a:xfrm>
        </p:spPr>
        <p:txBody>
          <a:bodyPr>
            <a:normAutofit/>
          </a:bodyPr>
          <a:lstStyle/>
          <a:p>
            <a:pPr marL="514350" indent="-514350" algn="just">
              <a:buFont typeface="+mj-lt"/>
              <a:buAutoNum type="arabicPeriod"/>
            </a:pPr>
            <a:r>
              <a:rPr lang="en-US" sz="3600" dirty="0" err="1"/>
              <a:t>Principiile</a:t>
            </a:r>
            <a:r>
              <a:rPr lang="en-US" sz="3600" dirty="0"/>
              <a:t> </a:t>
            </a:r>
            <a:r>
              <a:rPr lang="en-US" sz="3600" dirty="0" err="1"/>
              <a:t>fundamentale</a:t>
            </a:r>
            <a:endParaRPr lang="en-US" sz="3600" dirty="0"/>
          </a:p>
          <a:p>
            <a:pPr marL="514350" indent="-514350" algn="just">
              <a:buFont typeface="+mj-lt"/>
              <a:buAutoNum type="arabicPeriod"/>
            </a:pPr>
            <a:r>
              <a:rPr lang="en-US" sz="3600" dirty="0" err="1"/>
              <a:t>Amenintari</a:t>
            </a:r>
            <a:r>
              <a:rPr lang="en-US" sz="3600" dirty="0"/>
              <a:t> la </a:t>
            </a:r>
            <a:r>
              <a:rPr lang="en-US" sz="3600" dirty="0" err="1"/>
              <a:t>adresa</a:t>
            </a:r>
            <a:r>
              <a:rPr lang="en-US" sz="3600" dirty="0"/>
              <a:t> </a:t>
            </a:r>
            <a:r>
              <a:rPr lang="en-US" sz="3600" dirty="0" err="1"/>
              <a:t>principiilor</a:t>
            </a:r>
            <a:r>
              <a:rPr lang="en-US" sz="3600" dirty="0"/>
              <a:t> </a:t>
            </a:r>
            <a:r>
              <a:rPr lang="en-US" sz="3600" dirty="0" err="1"/>
              <a:t>fundamentale</a:t>
            </a:r>
            <a:endParaRPr lang="en-US" sz="3600" dirty="0"/>
          </a:p>
          <a:p>
            <a:pPr marL="514350" indent="-514350" algn="just">
              <a:buFont typeface="+mj-lt"/>
              <a:buAutoNum type="arabicPeriod"/>
            </a:pPr>
            <a:r>
              <a:rPr lang="en-US" sz="3600" dirty="0" err="1"/>
              <a:t>Masuri</a:t>
            </a:r>
            <a:r>
              <a:rPr lang="en-US" sz="3600" dirty="0"/>
              <a:t> de </a:t>
            </a:r>
            <a:r>
              <a:rPr lang="en-US" sz="3600" dirty="0" err="1"/>
              <a:t>siguranta</a:t>
            </a:r>
            <a:endParaRPr lang="en-US" sz="3600" dirty="0"/>
          </a:p>
          <a:p>
            <a:pPr marL="514350" indent="-514350" algn="just">
              <a:buFont typeface="+mj-lt"/>
              <a:buAutoNum type="arabicPeriod"/>
            </a:pPr>
            <a:r>
              <a:rPr lang="en-US" sz="3600" dirty="0" err="1"/>
              <a:t>Independenta</a:t>
            </a:r>
            <a:endParaRPr lang="en-US" sz="3600" dirty="0"/>
          </a:p>
          <a:p>
            <a:pPr marL="514350" indent="-514350" algn="just">
              <a:buFont typeface="+mj-lt"/>
              <a:buAutoNum type="arabicPeriod"/>
            </a:pPr>
            <a:r>
              <a:rPr lang="en-US" sz="3600" dirty="0" err="1"/>
              <a:t>Conflicte</a:t>
            </a:r>
            <a:r>
              <a:rPr lang="en-US" sz="3600" dirty="0"/>
              <a:t> </a:t>
            </a:r>
            <a:r>
              <a:rPr lang="en-US" sz="3600" dirty="0" err="1"/>
              <a:t>privind</a:t>
            </a:r>
            <a:r>
              <a:rPr lang="en-US" sz="3600" dirty="0"/>
              <a:t> independent</a:t>
            </a:r>
          </a:p>
          <a:p>
            <a:pPr marL="514350" indent="-514350" algn="just">
              <a:buFont typeface="+mj-lt"/>
              <a:buAutoNum type="arabicPeriod"/>
            </a:pPr>
            <a:endParaRPr lang="en-US" sz="3600" dirty="0"/>
          </a:p>
          <a:p>
            <a:pPr marL="514350" indent="-514350" algn="just">
              <a:buFont typeface="+mj-lt"/>
              <a:buAutoNum type="arabicPeriod"/>
            </a:pPr>
            <a:endParaRPr lang="en-US" sz="3600" dirty="0"/>
          </a:p>
          <a:p>
            <a:endParaRPr lang="en-GB" sz="4000" dirty="0"/>
          </a:p>
        </p:txBody>
      </p:sp>
      <p:sp>
        <p:nvSpPr>
          <p:cNvPr id="5" name="Rectangle 4"/>
          <p:cNvSpPr/>
          <p:nvPr/>
        </p:nvSpPr>
        <p:spPr>
          <a:xfrm>
            <a:off x="3290454" y="7762307"/>
            <a:ext cx="11187546" cy="923330"/>
          </a:xfrm>
          <a:prstGeom prst="rect">
            <a:avLst/>
          </a:prstGeom>
        </p:spPr>
        <p:txBody>
          <a:bodyPr wrap="square">
            <a:spAutoFit/>
          </a:bodyPr>
          <a:lstStyle/>
          <a:p>
            <a:r>
              <a:rPr lang="en-US" sz="2700" dirty="0">
                <a:hlinkClick r:id="rId3"/>
              </a:rPr>
              <a:t>https://www.codetic-standardeinternationale.ro/wp-content/uploads/2020/01/Codul-etic-pentru-profesionistii-contabili.pdf</a:t>
            </a:r>
            <a:endParaRPr lang="en-US" sz="2700" dirty="0"/>
          </a:p>
        </p:txBody>
      </p:sp>
    </p:spTree>
    <p:extLst>
      <p:ext uri="{BB962C8B-B14F-4D97-AF65-F5344CB8AC3E}">
        <p14:creationId xmlns:p14="http://schemas.microsoft.com/office/powerpoint/2010/main" xmlns="" val="2374224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031EF0E8-521D-4DA7-B321-F88EE8482363}"/>
              </a:ext>
            </a:extLst>
          </p:cNvPr>
          <p:cNvGraphicFramePr/>
          <p:nvPr>
            <p:extLst>
              <p:ext uri="{D42A27DB-BD31-4B8C-83A1-F6EECF244321}">
                <p14:modId xmlns:p14="http://schemas.microsoft.com/office/powerpoint/2010/main" xmlns="" val="4171337161"/>
              </p:ext>
            </p:extLst>
          </p:nvPr>
        </p:nvGraphicFramePr>
        <p:xfrm>
          <a:off x="609600" y="723900"/>
          <a:ext cx="16383000" cy="8698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xmlns="" id="{6D2974A8-C292-4226-8929-6CE5F627B45B}"/>
              </a:ext>
            </a:extLst>
          </p:cNvPr>
          <p:cNvSpPr txBox="1">
            <a:spLocks/>
          </p:cNvSpPr>
          <p:nvPr/>
        </p:nvSpPr>
        <p:spPr>
          <a:xfrm>
            <a:off x="3341258" y="4762021"/>
            <a:ext cx="11605484" cy="762959"/>
          </a:xfrm>
          <a:prstGeom prst="rect">
            <a:avLst/>
          </a:prstGeom>
        </p:spPr>
        <p:txBody>
          <a:bodyPr>
            <a:normAutofit lnSpcReduction="10000"/>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endParaRPr lang="ro-RO" sz="4950" dirty="0"/>
          </a:p>
        </p:txBody>
      </p:sp>
      <p:sp>
        <p:nvSpPr>
          <p:cNvPr id="4" name="Title 3">
            <a:extLst>
              <a:ext uri="{FF2B5EF4-FFF2-40B4-BE49-F238E27FC236}">
                <a16:creationId xmlns:a16="http://schemas.microsoft.com/office/drawing/2014/main" xmlns="" id="{612C5720-8610-AFF5-F11B-81672A038122}"/>
              </a:ext>
            </a:extLst>
          </p:cNvPr>
          <p:cNvSpPr>
            <a:spLocks noGrp="1"/>
          </p:cNvSpPr>
          <p:nvPr>
            <p:ph type="title"/>
          </p:nvPr>
        </p:nvSpPr>
        <p:spPr>
          <a:xfrm>
            <a:off x="419100" y="152400"/>
            <a:ext cx="17449800" cy="1143000"/>
          </a:xfrm>
        </p:spPr>
        <p:txBody>
          <a:bodyPr>
            <a:normAutofit/>
          </a:bodyPr>
          <a:lstStyle/>
          <a:p>
            <a:r>
              <a:rPr lang="en-US" b="1" cap="all" dirty="0" err="1"/>
              <a:t>Codul</a:t>
            </a:r>
            <a:r>
              <a:rPr lang="en-US" b="1" cap="all" dirty="0"/>
              <a:t> etic</a:t>
            </a:r>
            <a:r>
              <a:rPr lang="ro-RO" b="1" cap="all" dirty="0"/>
              <a:t> </a:t>
            </a:r>
            <a:r>
              <a:rPr lang="en-US" b="1" cap="all" dirty="0"/>
              <a:t> IFAC</a:t>
            </a:r>
            <a:endParaRPr lang="ro-RO" dirty="0"/>
          </a:p>
        </p:txBody>
      </p:sp>
    </p:spTree>
    <p:extLst>
      <p:ext uri="{BB962C8B-B14F-4D97-AF65-F5344CB8AC3E}">
        <p14:creationId xmlns:p14="http://schemas.microsoft.com/office/powerpoint/2010/main" xmlns="" val="1397737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EA7B4-8764-4C1F-8AB9-4D1570D9371B}"/>
              </a:ext>
            </a:extLst>
          </p:cNvPr>
          <p:cNvSpPr>
            <a:spLocks noGrp="1"/>
          </p:cNvSpPr>
          <p:nvPr>
            <p:ph type="title"/>
          </p:nvPr>
        </p:nvSpPr>
        <p:spPr/>
        <p:txBody>
          <a:bodyPr>
            <a:normAutofit/>
          </a:bodyPr>
          <a:lstStyle/>
          <a:p>
            <a:r>
              <a:rPr lang="ro-RO" b="1" dirty="0"/>
              <a:t>Independenţă</a:t>
            </a:r>
            <a:endParaRPr lang="ro-RO" dirty="0"/>
          </a:p>
        </p:txBody>
      </p:sp>
      <p:sp>
        <p:nvSpPr>
          <p:cNvPr id="4" name="Slide Number Placeholder 3">
            <a:extLst>
              <a:ext uri="{FF2B5EF4-FFF2-40B4-BE49-F238E27FC236}">
                <a16:creationId xmlns:a16="http://schemas.microsoft.com/office/drawing/2014/main" xmlns="" id="{4BF15B17-EE77-4417-B16C-F617A6B3B195}"/>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33</a:t>
            </a:fld>
            <a:endParaRPr lang="en-GB"/>
          </a:p>
        </p:txBody>
      </p:sp>
      <p:sp>
        <p:nvSpPr>
          <p:cNvPr id="3" name="Content Placeholder 2">
            <a:extLst>
              <a:ext uri="{FF2B5EF4-FFF2-40B4-BE49-F238E27FC236}">
                <a16:creationId xmlns:a16="http://schemas.microsoft.com/office/drawing/2014/main" xmlns="" id="{2C5FF3DF-05DE-40D5-9680-FA9E07843413}"/>
              </a:ext>
            </a:extLst>
          </p:cNvPr>
          <p:cNvSpPr>
            <a:spLocks noGrp="1"/>
          </p:cNvSpPr>
          <p:nvPr>
            <p:ph idx="4294967295"/>
          </p:nvPr>
        </p:nvSpPr>
        <p:spPr>
          <a:xfrm>
            <a:off x="1143000" y="1181100"/>
            <a:ext cx="16687800" cy="7635875"/>
          </a:xfrm>
        </p:spPr>
        <p:txBody>
          <a:bodyPr>
            <a:normAutofit/>
          </a:bodyPr>
          <a:lstStyle/>
          <a:p>
            <a:r>
              <a:rPr lang="ro-RO" dirty="0"/>
              <a:t> În cazul misiunilor de asigurare (obligatoriu), precum şi în al celor de nonasigurare (recomandabil), este în interesul public ca auditorul (atât firma cât şi parterul de audit precum şi alte persoane cheie din echipa de audit) să fie independenţi faţă de clienţii lor.</a:t>
            </a:r>
            <a:endParaRPr lang="en-US" dirty="0"/>
          </a:p>
          <a:p>
            <a:pPr marL="0" indent="0" algn="just">
              <a:buNone/>
            </a:pPr>
            <a:r>
              <a:rPr lang="ro-RO" b="1" dirty="0"/>
              <a:t>Independenţa de raţiune</a:t>
            </a:r>
            <a:endParaRPr lang="en-GB" b="1" i="1" dirty="0"/>
          </a:p>
          <a:p>
            <a:pPr algn="just"/>
            <a:r>
              <a:rPr lang="ro-RO" dirty="0"/>
              <a:t>Starea mentală care permite exprimarea unei concluzii fără a fi afectată de influenţe care compromit raţionamentul profesional, permiţându-i astfel unei persoane să acţioneze cu integritate şi să îşi exercite obiectivitatea şi scepticismul profesional.</a:t>
            </a:r>
            <a:endParaRPr lang="en-GB" dirty="0"/>
          </a:p>
          <a:p>
            <a:pPr marL="0" indent="0" algn="just">
              <a:buNone/>
            </a:pPr>
            <a:endParaRPr lang="ro-RO" b="1" dirty="0"/>
          </a:p>
          <a:p>
            <a:pPr marL="0" indent="0" algn="just">
              <a:buNone/>
            </a:pPr>
            <a:r>
              <a:rPr lang="ro-RO" b="1" dirty="0"/>
              <a:t>Independenţa de aparență</a:t>
            </a:r>
            <a:endParaRPr lang="en-GB" b="1" i="1" dirty="0"/>
          </a:p>
          <a:p>
            <a:pPr algn="just"/>
            <a:r>
              <a:rPr lang="ro-RO" dirty="0"/>
              <a:t>Evitarea faptelor şi a situaţiilor care sunt atât de importante încât o parte terță informată şi rezonabilă, care, apreciind toate faptele specifice şi circumstanţele relevante, ar concluziona că integritatea, obiectivitatea sau scepticismul profesional ale firmei sau ale unui membru al echipei de audit au fost compromise.</a:t>
            </a:r>
            <a:endParaRPr lang="en-GB" dirty="0"/>
          </a:p>
        </p:txBody>
      </p:sp>
    </p:spTree>
    <p:extLst>
      <p:ext uri="{BB962C8B-B14F-4D97-AF65-F5344CB8AC3E}">
        <p14:creationId xmlns:p14="http://schemas.microsoft.com/office/powerpoint/2010/main" xmlns="" val="2020067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CCB888F-3F2E-904B-4E36-0E85B2CF1511}"/>
              </a:ext>
            </a:extLst>
          </p:cNvPr>
          <p:cNvSpPr>
            <a:spLocks noGrp="1"/>
          </p:cNvSpPr>
          <p:nvPr>
            <p:ph type="title"/>
          </p:nvPr>
        </p:nvSpPr>
        <p:spPr/>
        <p:txBody>
          <a:bodyPr/>
          <a:lstStyle/>
          <a:p>
            <a:endParaRPr lang="ro-RO" dirty="0"/>
          </a:p>
        </p:txBody>
      </p:sp>
      <p:sp>
        <p:nvSpPr>
          <p:cNvPr id="4" name="Slide Number Placeholder 3">
            <a:extLst>
              <a:ext uri="{FF2B5EF4-FFF2-40B4-BE49-F238E27FC236}">
                <a16:creationId xmlns:a16="http://schemas.microsoft.com/office/drawing/2014/main" xmlns="" id="{4BF15B17-EE77-4417-B16C-F617A6B3B195}"/>
              </a:ext>
            </a:extLst>
          </p:cNvPr>
          <p:cNvSpPr>
            <a:spLocks noGrp="1"/>
          </p:cNvSpPr>
          <p:nvPr>
            <p:ph type="sldNum" sz="quarter" idx="12"/>
          </p:nvPr>
        </p:nvSpPr>
        <p:spPr>
          <a:xfrm>
            <a:off x="8077200" y="4960938"/>
            <a:ext cx="2133600" cy="365125"/>
          </a:xfrm>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34</a:t>
            </a:fld>
            <a:endParaRPr lang="en-GB"/>
          </a:p>
        </p:txBody>
      </p:sp>
      <p:graphicFrame>
        <p:nvGraphicFramePr>
          <p:cNvPr id="6" name="Diagram 5">
            <a:extLst>
              <a:ext uri="{FF2B5EF4-FFF2-40B4-BE49-F238E27FC236}">
                <a16:creationId xmlns:a16="http://schemas.microsoft.com/office/drawing/2014/main" xmlns="" id="{B43FCB74-6F28-4971-9D71-2B64461E5C60}"/>
              </a:ext>
            </a:extLst>
          </p:cNvPr>
          <p:cNvGraphicFramePr/>
          <p:nvPr>
            <p:extLst>
              <p:ext uri="{D42A27DB-BD31-4B8C-83A1-F6EECF244321}">
                <p14:modId xmlns:p14="http://schemas.microsoft.com/office/powerpoint/2010/main" xmlns="" val="3623495897"/>
              </p:ext>
            </p:extLst>
          </p:nvPr>
        </p:nvGraphicFramePr>
        <p:xfrm>
          <a:off x="3429000" y="1634863"/>
          <a:ext cx="10182227" cy="7382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25670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xmlns="" id="{83028457-E1A8-40BB-A7D5-B7FB8C7FC042}"/>
              </a:ext>
            </a:extLst>
          </p:cNvPr>
          <p:cNvGraphicFramePr>
            <a:graphicFrameLocks/>
          </p:cNvGraphicFramePr>
          <p:nvPr>
            <p:extLst>
              <p:ext uri="{D42A27DB-BD31-4B8C-83A1-F6EECF244321}">
                <p14:modId xmlns:p14="http://schemas.microsoft.com/office/powerpoint/2010/main" xmlns="" val="2070256102"/>
              </p:ext>
            </p:extLst>
          </p:nvPr>
        </p:nvGraphicFramePr>
        <p:xfrm>
          <a:off x="1295400" y="542887"/>
          <a:ext cx="16154400" cy="9336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87911702-298A-9A53-384A-09A117919623}"/>
              </a:ext>
            </a:extLst>
          </p:cNvPr>
          <p:cNvSpPr>
            <a:spLocks noGrp="1"/>
          </p:cNvSpPr>
          <p:nvPr>
            <p:ph type="title"/>
          </p:nvPr>
        </p:nvSpPr>
        <p:spPr>
          <a:xfrm>
            <a:off x="377757" y="407166"/>
            <a:ext cx="17449800" cy="1143000"/>
          </a:xfrm>
        </p:spPr>
        <p:txBody>
          <a:bodyPr/>
          <a:lstStyle/>
          <a:p>
            <a:r>
              <a:rPr lang="en-GB" dirty="0" err="1"/>
              <a:t>Amenintari</a:t>
            </a:r>
            <a:endParaRPr lang="ro-RO" dirty="0"/>
          </a:p>
        </p:txBody>
      </p:sp>
    </p:spTree>
    <p:extLst>
      <p:ext uri="{BB962C8B-B14F-4D97-AF65-F5344CB8AC3E}">
        <p14:creationId xmlns:p14="http://schemas.microsoft.com/office/powerpoint/2010/main" xmlns="" val="1222784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xmlns="" id="{7652E2D0-3E9B-4042-9915-7489EEB210EF}"/>
              </a:ext>
            </a:extLst>
          </p:cNvPr>
          <p:cNvGraphicFramePr>
            <a:graphicFrameLocks/>
          </p:cNvGraphicFramePr>
          <p:nvPr/>
        </p:nvGraphicFramePr>
        <p:xfrm>
          <a:off x="2703041" y="1504766"/>
          <a:ext cx="13011665" cy="8416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xmlns="" id="{7290014D-AFE7-7673-B190-54FC2DEDD027}"/>
              </a:ext>
            </a:extLst>
          </p:cNvPr>
          <p:cNvSpPr>
            <a:spLocks noGrp="1"/>
          </p:cNvSpPr>
          <p:nvPr>
            <p:ph type="title"/>
          </p:nvPr>
        </p:nvSpPr>
        <p:spPr/>
        <p:txBody>
          <a:bodyPr>
            <a:normAutofit/>
          </a:bodyPr>
          <a:lstStyle/>
          <a:p>
            <a:r>
              <a:rPr lang="en-US" b="1" dirty="0" err="1"/>
              <a:t>Masuri</a:t>
            </a:r>
            <a:r>
              <a:rPr lang="en-US" b="1" dirty="0"/>
              <a:t> de </a:t>
            </a:r>
            <a:r>
              <a:rPr lang="en-US" b="1" dirty="0" err="1"/>
              <a:t>protectie</a:t>
            </a:r>
            <a:endParaRPr lang="ro-RO" dirty="0"/>
          </a:p>
        </p:txBody>
      </p:sp>
    </p:spTree>
    <p:extLst>
      <p:ext uri="{BB962C8B-B14F-4D97-AF65-F5344CB8AC3E}">
        <p14:creationId xmlns:p14="http://schemas.microsoft.com/office/powerpoint/2010/main" xmlns="" val="2615275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70AC5F-544D-8954-971B-75A28542500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xmlns="" id="{AA665912-E9B3-0720-09B4-01E5A61456AA}"/>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xmlns="" id="{FA2E662F-871A-17F8-5419-E232BB2EDCB4}"/>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xmlns="" id="{3115323F-7FEA-0EE2-DF50-98F8967B81F6}"/>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xmlns="" id="{9E7FF6A1-5C5F-96E2-AE6F-C5727A18B39A}"/>
              </a:ext>
            </a:extLst>
          </p:cNvPr>
          <p:cNvSpPr txBox="1"/>
          <p:nvPr/>
        </p:nvSpPr>
        <p:spPr>
          <a:xfrm>
            <a:off x="685800" y="2324100"/>
            <a:ext cx="10198751" cy="1045223"/>
          </a:xfrm>
          <a:prstGeom prst="rect">
            <a:avLst/>
          </a:prstGeom>
        </p:spPr>
        <p:txBody>
          <a:bodyPr lIns="0" tIns="0" rIns="0" bIns="0" rtlCol="0" anchor="t">
            <a:spAutoFit/>
          </a:bodyPr>
          <a:lstStyle/>
          <a:p>
            <a:pPr>
              <a:lnSpc>
                <a:spcPts val="9637"/>
              </a:lnSpc>
            </a:pPr>
            <a:r>
              <a:rPr lang="en-GB" sz="3600" b="1" dirty="0" err="1"/>
              <a:t>Instrumente</a:t>
            </a:r>
            <a:r>
              <a:rPr lang="en-GB" sz="3600" b="1" dirty="0"/>
              <a:t> utile</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xmlns="" val="363464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CACE5-17A3-4A2E-BEB5-340A8EF1439A}"/>
              </a:ext>
            </a:extLst>
          </p:cNvPr>
          <p:cNvSpPr>
            <a:spLocks noGrp="1"/>
          </p:cNvSpPr>
          <p:nvPr>
            <p:ph type="title"/>
          </p:nvPr>
        </p:nvSpPr>
        <p:spPr/>
        <p:txBody>
          <a:bodyPr/>
          <a:lstStyle/>
          <a:p>
            <a:r>
              <a:rPr lang="en-US" dirty="0" err="1"/>
              <a:t>Instrumente</a:t>
            </a:r>
            <a:r>
              <a:rPr lang="en-US" dirty="0"/>
              <a:t> utile. </a:t>
            </a:r>
            <a:r>
              <a:rPr lang="en-US" dirty="0" err="1"/>
              <a:t>Planificare</a:t>
            </a:r>
            <a:endParaRPr lang="en-GB" dirty="0"/>
          </a:p>
        </p:txBody>
      </p:sp>
      <p:sp>
        <p:nvSpPr>
          <p:cNvPr id="4" name="Slide Number Placeholder 3">
            <a:extLst>
              <a:ext uri="{FF2B5EF4-FFF2-40B4-BE49-F238E27FC236}">
                <a16:creationId xmlns:a16="http://schemas.microsoft.com/office/drawing/2014/main" xmlns="" id="{531CDB89-6BFE-4E98-B941-624162112E63}"/>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38</a:t>
            </a:fld>
            <a:endParaRPr lang="en-GB"/>
          </a:p>
        </p:txBody>
      </p:sp>
      <p:sp>
        <p:nvSpPr>
          <p:cNvPr id="3" name="Content Placeholder 2">
            <a:extLst>
              <a:ext uri="{FF2B5EF4-FFF2-40B4-BE49-F238E27FC236}">
                <a16:creationId xmlns:a16="http://schemas.microsoft.com/office/drawing/2014/main" xmlns="" id="{6E5C440D-62C3-4C04-BF44-8824E4AA775B}"/>
              </a:ext>
            </a:extLst>
          </p:cNvPr>
          <p:cNvSpPr>
            <a:spLocks noGrp="1"/>
          </p:cNvSpPr>
          <p:nvPr>
            <p:ph idx="4294967295"/>
          </p:nvPr>
        </p:nvSpPr>
        <p:spPr>
          <a:xfrm>
            <a:off x="1143000" y="1417638"/>
            <a:ext cx="16230600" cy="7535862"/>
          </a:xfrm>
        </p:spPr>
        <p:txBody>
          <a:bodyPr>
            <a:normAutofit/>
          </a:bodyPr>
          <a:lstStyle/>
          <a:p>
            <a:pPr algn="just"/>
            <a:r>
              <a:rPr lang="ro-RO" dirty="0"/>
              <a:t>Planificarea unei misiuni (fie că este de asigurare conform ISAE 3000, fie că este de revizuire conform ISRE 2400</a:t>
            </a:r>
            <a:r>
              <a:rPr lang="en-GB" dirty="0"/>
              <a:t>, audit</a:t>
            </a:r>
            <a:r>
              <a:rPr lang="ro-RO" dirty="0"/>
              <a:t> sau de alt tip) presupune colectarea și evaluarea informațiilor, precum și adoptarea unei strategii cu privire la sfera, abordarea, programarea în timp și resursele estimate a fi necesare misiunii. </a:t>
            </a:r>
          </a:p>
          <a:p>
            <a:pPr algn="just"/>
            <a:endParaRPr lang="en-GB" dirty="0"/>
          </a:p>
          <a:p>
            <a:pPr algn="just"/>
            <a:r>
              <a:rPr lang="ro-RO" dirty="0"/>
              <a:t>Obiectivul planificării este de a desfășura o misiune care să reducă la un nivel acceptabil de scăzut riscul de a se ajunge la o concluzie eronată.</a:t>
            </a:r>
          </a:p>
          <a:p>
            <a:pPr algn="just"/>
            <a:endParaRPr lang="en-US" dirty="0"/>
          </a:p>
          <a:p>
            <a:pPr algn="just"/>
            <a:r>
              <a:rPr lang="ro-RO" dirty="0"/>
              <a:t>Rezultatele planificării constau în planul misiunii precum și în programele misiunii. </a:t>
            </a:r>
          </a:p>
          <a:p>
            <a:pPr algn="just"/>
            <a:endParaRPr lang="en-US" dirty="0"/>
          </a:p>
          <a:p>
            <a:pPr algn="just"/>
            <a:r>
              <a:rPr lang="en-US" dirty="0"/>
              <a:t>N</a:t>
            </a:r>
            <a:r>
              <a:rPr lang="ro-RO" dirty="0"/>
              <a:t>ici o misiune nu presupune o serie de paşi executați în mod mecanic, ci aplicarea raționamentului profesional și adaptarea procedurilor la specificul misiunii respective.</a:t>
            </a:r>
          </a:p>
          <a:p>
            <a:endParaRPr lang="en-GB" dirty="0"/>
          </a:p>
        </p:txBody>
      </p:sp>
    </p:spTree>
    <p:extLst>
      <p:ext uri="{BB962C8B-B14F-4D97-AF65-F5344CB8AC3E}">
        <p14:creationId xmlns:p14="http://schemas.microsoft.com/office/powerpoint/2010/main" xmlns="" val="3092241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3854F9-B0FF-43ED-8E2E-46585A45A612}"/>
              </a:ext>
            </a:extLst>
          </p:cNvPr>
          <p:cNvSpPr>
            <a:spLocks noGrp="1"/>
          </p:cNvSpPr>
          <p:nvPr>
            <p:ph type="title"/>
          </p:nvPr>
        </p:nvSpPr>
        <p:spPr/>
        <p:txBody>
          <a:bodyPr/>
          <a:lstStyle/>
          <a:p>
            <a:r>
              <a:rPr lang="en-US" sz="4800" dirty="0" err="1"/>
              <a:t>Instrumente</a:t>
            </a:r>
            <a:r>
              <a:rPr lang="en-US" sz="4800" dirty="0"/>
              <a:t> utile. </a:t>
            </a:r>
            <a:r>
              <a:rPr lang="en-US" sz="4800" dirty="0" err="1"/>
              <a:t>Prag</a:t>
            </a:r>
            <a:r>
              <a:rPr lang="ro-RO" sz="4800" dirty="0"/>
              <a:t>ul</a:t>
            </a:r>
            <a:r>
              <a:rPr lang="en-US" sz="4800" dirty="0"/>
              <a:t> de </a:t>
            </a:r>
            <a:r>
              <a:rPr lang="en-US" sz="4800" dirty="0" err="1"/>
              <a:t>semnificatie</a:t>
            </a:r>
            <a:endParaRPr lang="en-GB" sz="4800" dirty="0"/>
          </a:p>
        </p:txBody>
      </p:sp>
      <p:sp>
        <p:nvSpPr>
          <p:cNvPr id="4" name="Slide Number Placeholder 3">
            <a:extLst>
              <a:ext uri="{FF2B5EF4-FFF2-40B4-BE49-F238E27FC236}">
                <a16:creationId xmlns:a16="http://schemas.microsoft.com/office/drawing/2014/main" xmlns="" id="{2EAEFDE5-A7E5-41DF-AB20-61F82CF7D2F0}"/>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39</a:t>
            </a:fld>
            <a:endParaRPr lang="en-GB"/>
          </a:p>
        </p:txBody>
      </p:sp>
      <p:sp>
        <p:nvSpPr>
          <p:cNvPr id="3" name="Content Placeholder 2">
            <a:extLst>
              <a:ext uri="{FF2B5EF4-FFF2-40B4-BE49-F238E27FC236}">
                <a16:creationId xmlns:a16="http://schemas.microsoft.com/office/drawing/2014/main" xmlns="" id="{3D841583-9097-40AC-AF3A-DF188CD134D4}"/>
              </a:ext>
            </a:extLst>
          </p:cNvPr>
          <p:cNvSpPr>
            <a:spLocks noGrp="1"/>
          </p:cNvSpPr>
          <p:nvPr>
            <p:ph idx="4294967295"/>
          </p:nvPr>
        </p:nvSpPr>
        <p:spPr>
          <a:xfrm>
            <a:off x="973576" y="1866900"/>
            <a:ext cx="16628623" cy="7010400"/>
          </a:xfrm>
        </p:spPr>
        <p:txBody>
          <a:bodyPr>
            <a:normAutofit/>
          </a:bodyPr>
          <a:lstStyle/>
          <a:p>
            <a:pPr algn="just"/>
            <a:r>
              <a:rPr lang="ro-RO" dirty="0"/>
              <a:t>Un element sau un grup de elemente sunt semnificative în cazul în care pot modifica decizia utilizatorilor. </a:t>
            </a:r>
          </a:p>
          <a:p>
            <a:pPr algn="just"/>
            <a:endParaRPr lang="en-US" dirty="0"/>
          </a:p>
          <a:p>
            <a:pPr algn="just"/>
            <a:r>
              <a:rPr lang="ro-RO" dirty="0"/>
              <a:t>Pragul de semnificaţie este valoarea peste care o eroare poate afecta decizia utilizatorilor.</a:t>
            </a:r>
          </a:p>
          <a:p>
            <a:pPr algn="just"/>
            <a:endParaRPr lang="en-US" dirty="0"/>
          </a:p>
          <a:p>
            <a:pPr algn="just"/>
            <a:r>
              <a:rPr lang="en-US" dirty="0"/>
              <a:t>P</a:t>
            </a:r>
            <a:r>
              <a:rPr lang="ro-RO" dirty="0" err="1"/>
              <a:t>ragul</a:t>
            </a:r>
            <a:r>
              <a:rPr lang="ro-RO" dirty="0"/>
              <a:t> de </a:t>
            </a:r>
            <a:r>
              <a:rPr lang="ro-RO" dirty="0" err="1"/>
              <a:t>semnificaţie</a:t>
            </a:r>
            <a:r>
              <a:rPr lang="ro-RO" dirty="0"/>
              <a:t> se determină de practician, folosind </a:t>
            </a:r>
            <a:r>
              <a:rPr lang="ro-RO" dirty="0" err="1"/>
              <a:t>raţionamentul</a:t>
            </a:r>
            <a:r>
              <a:rPr lang="ro-RO" dirty="0"/>
              <a:t> său </a:t>
            </a:r>
            <a:r>
              <a:rPr lang="ro-RO" dirty="0" err="1"/>
              <a:t>professional</a:t>
            </a:r>
            <a:r>
              <a:rPr lang="ro-RO" dirty="0"/>
              <a:t>, în funcție de utilizatorii </a:t>
            </a:r>
            <a:r>
              <a:rPr lang="ro-RO" dirty="0" err="1"/>
              <a:t>identificaţi</a:t>
            </a:r>
            <a:r>
              <a:rPr lang="ro-RO" dirty="0"/>
              <a:t>, nevoia lor specifică </a:t>
            </a:r>
            <a:r>
              <a:rPr lang="ro-RO" dirty="0" err="1"/>
              <a:t>şi</a:t>
            </a:r>
            <a:r>
              <a:rPr lang="ro-RO" dirty="0"/>
              <a:t> </a:t>
            </a:r>
            <a:r>
              <a:rPr lang="ro-RO" dirty="0" err="1"/>
              <a:t>circumstanţele</a:t>
            </a:r>
            <a:r>
              <a:rPr lang="ro-RO" dirty="0"/>
              <a:t> particulare aplicabile în acea </a:t>
            </a:r>
            <a:r>
              <a:rPr lang="ro-RO" dirty="0" err="1"/>
              <a:t>situaţie</a:t>
            </a:r>
            <a:r>
              <a:rPr lang="ro-RO" dirty="0"/>
              <a:t>, la acel moment de timp. </a:t>
            </a:r>
            <a:endParaRPr lang="en-GB" dirty="0"/>
          </a:p>
          <a:p>
            <a:endParaRPr lang="en-GB" sz="3600" dirty="0"/>
          </a:p>
        </p:txBody>
      </p:sp>
    </p:spTree>
    <p:extLst>
      <p:ext uri="{BB962C8B-B14F-4D97-AF65-F5344CB8AC3E}">
        <p14:creationId xmlns:p14="http://schemas.microsoft.com/office/powerpoint/2010/main" xmlns="" val="275454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BCB925-26DB-42C2-8787-52ECFFDEE2F2}"/>
              </a:ext>
            </a:extLst>
          </p:cNvPr>
          <p:cNvPicPr>
            <a:picLocks noChangeAspect="1"/>
          </p:cNvPicPr>
          <p:nvPr/>
        </p:nvPicPr>
        <p:blipFill>
          <a:blip r:embed="rId2" cstate="print"/>
          <a:stretch>
            <a:fillRect/>
          </a:stretch>
        </p:blipFill>
        <p:spPr>
          <a:xfrm>
            <a:off x="13411200" y="3695700"/>
            <a:ext cx="4659059" cy="4766300"/>
          </a:xfrm>
          <a:prstGeom prst="rect">
            <a:avLst/>
          </a:prstGeom>
        </p:spPr>
      </p:pic>
      <p:sp>
        <p:nvSpPr>
          <p:cNvPr id="2" name="Title 1">
            <a:extLst>
              <a:ext uri="{FF2B5EF4-FFF2-40B4-BE49-F238E27FC236}">
                <a16:creationId xmlns:a16="http://schemas.microsoft.com/office/drawing/2014/main" xmlns="" id="{CB00E3EF-1033-467B-8B26-E39F8D6F7824}"/>
              </a:ext>
            </a:extLst>
          </p:cNvPr>
          <p:cNvSpPr>
            <a:spLocks noGrp="1"/>
          </p:cNvSpPr>
          <p:nvPr>
            <p:ph type="title"/>
          </p:nvPr>
        </p:nvSpPr>
        <p:spPr/>
        <p:txBody>
          <a:bodyPr>
            <a:normAutofit/>
          </a:bodyPr>
          <a:lstStyle/>
          <a:p>
            <a:r>
              <a:rPr lang="en-US" dirty="0" err="1"/>
              <a:t>Biblio</a:t>
            </a:r>
            <a:r>
              <a:rPr lang="ro-RO" dirty="0"/>
              <a:t>g</a:t>
            </a:r>
            <a:r>
              <a:rPr lang="en-US" dirty="0" err="1"/>
              <a:t>rafie</a:t>
            </a:r>
            <a:endParaRPr lang="en-GB" dirty="0"/>
          </a:p>
        </p:txBody>
      </p:sp>
      <p:sp>
        <p:nvSpPr>
          <p:cNvPr id="4" name="Slide Number Placeholder 3">
            <a:extLst>
              <a:ext uri="{FF2B5EF4-FFF2-40B4-BE49-F238E27FC236}">
                <a16:creationId xmlns:a16="http://schemas.microsoft.com/office/drawing/2014/main" xmlns="" id="{1280F9E3-2F28-40A4-9DC6-352C663CBA2B}"/>
              </a:ext>
            </a:extLst>
          </p:cNvPr>
          <p:cNvSpPr>
            <a:spLocks noGrp="1"/>
          </p:cNvSpPr>
          <p:nvPr>
            <p:ph type="sldNum" sz="quarter" idx="12"/>
          </p:nvPr>
        </p:nvSpPr>
        <p:spPr>
          <a:prstGeom prst="rect">
            <a:avLst/>
          </a:prstGeom>
        </p:spPr>
        <p:txBody>
          <a:bodyPr vert="horz" lIns="137160" tIns="68580" rIns="137160" bIns="68580" rtlCol="0" anchor="ctr">
            <a:normAutofit fontScale="92500" lnSpcReduction="20000"/>
          </a:bodyP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spcAft>
                <a:spcPts val="675"/>
              </a:spcAft>
            </a:pPr>
            <a:fld id="{13A64C83-47E1-44D9-BCF4-C4227A48BDEF}" type="slidenum">
              <a:rPr lang="en-GB" smtClean="0"/>
              <a:pPr>
                <a:spcAft>
                  <a:spcPts val="675"/>
                </a:spcAft>
              </a:pPr>
              <a:t>4</a:t>
            </a:fld>
            <a:endParaRPr lang="en-GB"/>
          </a:p>
        </p:txBody>
      </p:sp>
      <p:sp>
        <p:nvSpPr>
          <p:cNvPr id="3" name="Content Placeholder 2">
            <a:extLst>
              <a:ext uri="{FF2B5EF4-FFF2-40B4-BE49-F238E27FC236}">
                <a16:creationId xmlns:a16="http://schemas.microsoft.com/office/drawing/2014/main" xmlns="" id="{95234B8B-0D8B-4781-8F89-01927853C787}"/>
              </a:ext>
            </a:extLst>
          </p:cNvPr>
          <p:cNvSpPr>
            <a:spLocks noGrp="1"/>
          </p:cNvSpPr>
          <p:nvPr>
            <p:ph idx="4294967295"/>
          </p:nvPr>
        </p:nvSpPr>
        <p:spPr>
          <a:xfrm>
            <a:off x="1295400" y="1638300"/>
            <a:ext cx="12649200" cy="7847013"/>
          </a:xfrm>
        </p:spPr>
        <p:txBody>
          <a:bodyPr>
            <a:normAutofit/>
          </a:bodyPr>
          <a:lstStyle/>
          <a:p>
            <a:pPr algn="just"/>
            <a:r>
              <a:rPr lang="en-US" sz="2700" b="1" dirty="0" err="1"/>
              <a:t>Misiuni</a:t>
            </a:r>
            <a:r>
              <a:rPr lang="en-US" sz="2700" b="1" dirty="0"/>
              <a:t> de </a:t>
            </a:r>
            <a:r>
              <a:rPr lang="en-US" sz="2700" b="1" dirty="0" err="1"/>
              <a:t>asigurare</a:t>
            </a:r>
            <a:r>
              <a:rPr lang="en-US" sz="2700" b="1" dirty="0"/>
              <a:t> </a:t>
            </a:r>
            <a:r>
              <a:rPr lang="en-US" sz="2700" b="1" dirty="0" err="1"/>
              <a:t>şi</a:t>
            </a:r>
            <a:r>
              <a:rPr lang="en-US" sz="2700" b="1" dirty="0"/>
              <a:t> </a:t>
            </a:r>
            <a:r>
              <a:rPr lang="en-US" sz="2700" b="1" dirty="0" err="1"/>
              <a:t>nonasigurare</a:t>
            </a:r>
            <a:r>
              <a:rPr lang="en-US" sz="2700" b="1" dirty="0"/>
              <a:t>, </a:t>
            </a:r>
            <a:r>
              <a:rPr lang="en-US" sz="2700" b="1" dirty="0" err="1"/>
              <a:t>altele</a:t>
            </a:r>
            <a:r>
              <a:rPr lang="en-US" sz="2700" b="1" dirty="0"/>
              <a:t> </a:t>
            </a:r>
            <a:r>
              <a:rPr lang="en-US" sz="2700" b="1" dirty="0" err="1"/>
              <a:t>decȃt</a:t>
            </a:r>
            <a:r>
              <a:rPr lang="en-US" sz="2700" b="1" dirty="0"/>
              <a:t> </a:t>
            </a:r>
            <a:r>
              <a:rPr lang="en-US" sz="2700" b="1" dirty="0" err="1"/>
              <a:t>cele</a:t>
            </a:r>
            <a:r>
              <a:rPr lang="en-US" sz="2700" b="1" dirty="0"/>
              <a:t> de audit </a:t>
            </a:r>
            <a:r>
              <a:rPr lang="en-US" sz="2700" b="1" dirty="0" err="1"/>
              <a:t>financiar</a:t>
            </a:r>
            <a:r>
              <a:rPr lang="en-US" sz="2700" dirty="0"/>
              <a:t>; </a:t>
            </a:r>
            <a:r>
              <a:rPr lang="en-US" sz="2700" dirty="0" err="1"/>
              <a:t>Autori</a:t>
            </a:r>
            <a:r>
              <a:rPr lang="en-US" sz="2700" b="1" dirty="0"/>
              <a:t> </a:t>
            </a:r>
            <a:r>
              <a:rPr lang="en-US" sz="2700" i="1" dirty="0" err="1"/>
              <a:t>Mirela</a:t>
            </a:r>
            <a:r>
              <a:rPr lang="en-US" sz="2700" i="1" dirty="0"/>
              <a:t> P</a:t>
            </a:r>
            <a:r>
              <a:rPr lang="ro-RO" sz="2700" i="1" dirty="0"/>
              <a:t>ă</a:t>
            </a:r>
            <a:r>
              <a:rPr lang="en-US" sz="2700" i="1" dirty="0" err="1"/>
              <a:t>unescu</a:t>
            </a:r>
            <a:r>
              <a:rPr lang="en-US" sz="2700" i="1" dirty="0"/>
              <a:t> </a:t>
            </a:r>
            <a:r>
              <a:rPr lang="en-US" sz="2700" i="1" dirty="0" err="1"/>
              <a:t>si</a:t>
            </a:r>
            <a:r>
              <a:rPr lang="en-US" sz="2700" i="1" dirty="0"/>
              <a:t> Gabriel Radu</a:t>
            </a:r>
            <a:r>
              <a:rPr lang="en-US" sz="2700" dirty="0"/>
              <a:t>, </a:t>
            </a:r>
            <a:r>
              <a:rPr lang="en-US" sz="2700" b="1" dirty="0" err="1"/>
              <a:t>Editura</a:t>
            </a:r>
            <a:r>
              <a:rPr lang="en-US" sz="2700" b="1" dirty="0"/>
              <a:t> CECCAR</a:t>
            </a:r>
            <a:endParaRPr lang="en-US" dirty="0"/>
          </a:p>
          <a:p>
            <a:pPr algn="just"/>
            <a:r>
              <a:rPr lang="en-US" sz="2700" dirty="0" err="1"/>
              <a:t>Standardele</a:t>
            </a:r>
            <a:r>
              <a:rPr lang="en-US" sz="2700" dirty="0"/>
              <a:t> </a:t>
            </a:r>
            <a:r>
              <a:rPr lang="en-US" sz="2700" dirty="0" err="1"/>
              <a:t>emise</a:t>
            </a:r>
            <a:r>
              <a:rPr lang="en-US" sz="2700" dirty="0"/>
              <a:t> de IAASB (IFAC) – ISRS 4400, ISRS 4410, ISAE 3000, ISRE 2410</a:t>
            </a:r>
          </a:p>
          <a:p>
            <a:pPr algn="just"/>
            <a:r>
              <a:rPr lang="en-GB" sz="2700" dirty="0">
                <a:hlinkClick r:id="rId3"/>
              </a:rPr>
              <a:t>https://www.codetic-standardeinternationale.ro/wp-content/uploads/2020/08/Manualul-ISA-VOl-II-RO.pdf</a:t>
            </a:r>
          </a:p>
          <a:p>
            <a:pPr algn="just"/>
            <a:r>
              <a:rPr lang="ro-RO" sz="2700" dirty="0">
                <a:hlinkClick r:id="rId3"/>
              </a:rPr>
              <a:t>http://ceccar.ro/ro/wp-content/uploads/2020/01/Ghid-privind-misiunile-de-compilare.pdf</a:t>
            </a:r>
            <a:endParaRPr lang="en-GB" sz="2700" dirty="0"/>
          </a:p>
          <a:p>
            <a:pPr algn="just"/>
            <a:r>
              <a:rPr lang="en-US" sz="2700" dirty="0">
                <a:hlinkClick r:id="rId4"/>
              </a:rPr>
              <a:t>https://ceccar.ro/ro/wp-content/uploads/2020/09/IFAC-SMP-Guide-to-Review-Engagements_RO.pdf</a:t>
            </a:r>
            <a:endParaRPr lang="en-US" sz="2700" dirty="0"/>
          </a:p>
          <a:p>
            <a:r>
              <a:rPr lang="en-GB" sz="2700" dirty="0">
                <a:hlinkClick r:id="rId5"/>
              </a:rPr>
              <a:t>https://www.codetic-standardeinternationale.ro/wp-content/uploads/2021/05/ISQM-1-RO.pdf</a:t>
            </a:r>
            <a:endParaRPr lang="en-GB" sz="2700" dirty="0"/>
          </a:p>
          <a:p>
            <a:r>
              <a:rPr lang="en-GB" sz="2700" dirty="0">
                <a:hlinkClick r:id="rId6"/>
              </a:rPr>
              <a:t>https://www.codetic-standardeinternationale.ro/wp-content/uploads/2021/05/ISQM-2-RO.pdf</a:t>
            </a:r>
            <a:endParaRPr lang="en-GB" sz="2700" dirty="0"/>
          </a:p>
          <a:p>
            <a:r>
              <a:rPr lang="en-GB" dirty="0"/>
              <a:t>A </a:t>
            </a:r>
            <a:r>
              <a:rPr lang="en-GB" dirty="0" err="1"/>
              <a:t>aparut</a:t>
            </a:r>
            <a:r>
              <a:rPr lang="en-GB" dirty="0"/>
              <a:t> </a:t>
            </a:r>
            <a:r>
              <a:rPr lang="en-GB" dirty="0" err="1"/>
              <a:t>si</a:t>
            </a:r>
            <a:r>
              <a:rPr lang="en-GB" dirty="0"/>
              <a:t> </a:t>
            </a:r>
            <a:r>
              <a:rPr lang="en-GB" dirty="0" err="1"/>
              <a:t>Codul</a:t>
            </a:r>
            <a:r>
              <a:rPr lang="en-GB" dirty="0"/>
              <a:t> etic 2021 in </a:t>
            </a:r>
            <a:r>
              <a:rPr lang="en-GB" dirty="0" err="1"/>
              <a:t>limba</a:t>
            </a:r>
            <a:r>
              <a:rPr lang="en-GB" dirty="0"/>
              <a:t> </a:t>
            </a:r>
            <a:r>
              <a:rPr lang="en-GB" dirty="0" err="1"/>
              <a:t>romana</a:t>
            </a:r>
            <a:r>
              <a:rPr lang="en-GB" dirty="0"/>
              <a:t>. https://ceccar.ro/ro/wp-content/uploads/2024/01/2023-IESBA-Handbook_English-RO.pdf</a:t>
            </a:r>
          </a:p>
        </p:txBody>
      </p:sp>
    </p:spTree>
    <p:extLst>
      <p:ext uri="{BB962C8B-B14F-4D97-AF65-F5344CB8AC3E}">
        <p14:creationId xmlns:p14="http://schemas.microsoft.com/office/powerpoint/2010/main" xmlns="" val="2529432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815BE-E4C4-47FA-A2F5-6248A0A9B069}"/>
              </a:ext>
            </a:extLst>
          </p:cNvPr>
          <p:cNvSpPr>
            <a:spLocks noGrp="1"/>
          </p:cNvSpPr>
          <p:nvPr>
            <p:ph type="title"/>
          </p:nvPr>
        </p:nvSpPr>
        <p:spPr/>
        <p:txBody>
          <a:bodyPr/>
          <a:lstStyle/>
          <a:p>
            <a:r>
              <a:rPr lang="en-US" dirty="0" err="1"/>
              <a:t>Repere</a:t>
            </a:r>
            <a:endParaRPr lang="en-GB" dirty="0"/>
          </a:p>
        </p:txBody>
      </p:sp>
      <p:sp>
        <p:nvSpPr>
          <p:cNvPr id="4" name="Slide Number Placeholder 3">
            <a:extLst>
              <a:ext uri="{FF2B5EF4-FFF2-40B4-BE49-F238E27FC236}">
                <a16:creationId xmlns:a16="http://schemas.microsoft.com/office/drawing/2014/main" xmlns="" id="{1A67D118-AB73-42B1-9742-E1AAC62793FC}"/>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40</a:t>
            </a:fld>
            <a:endParaRPr lang="en-GB"/>
          </a:p>
        </p:txBody>
      </p:sp>
      <p:sp>
        <p:nvSpPr>
          <p:cNvPr id="3" name="Content Placeholder 2">
            <a:extLst>
              <a:ext uri="{FF2B5EF4-FFF2-40B4-BE49-F238E27FC236}">
                <a16:creationId xmlns:a16="http://schemas.microsoft.com/office/drawing/2014/main" xmlns="" id="{FFEF00E2-B292-48DD-92DB-DE20714157A3}"/>
              </a:ext>
            </a:extLst>
          </p:cNvPr>
          <p:cNvSpPr>
            <a:spLocks noGrp="1"/>
          </p:cNvSpPr>
          <p:nvPr>
            <p:ph idx="4294967295"/>
          </p:nvPr>
        </p:nvSpPr>
        <p:spPr>
          <a:xfrm>
            <a:off x="1143000" y="1417638"/>
            <a:ext cx="16383000" cy="7383462"/>
          </a:xfrm>
        </p:spPr>
        <p:txBody>
          <a:bodyPr>
            <a:normAutofit/>
          </a:bodyPr>
          <a:lstStyle/>
          <a:p>
            <a:pPr lvl="0"/>
            <a:r>
              <a:rPr lang="ro-RO" sz="2925" b="1" dirty="0"/>
              <a:t>Profit brut          </a:t>
            </a:r>
            <a:r>
              <a:rPr lang="ro-RO" sz="2925" dirty="0"/>
              <a:t>5% – 10% (se utilizează doar dacă se raportează profit, nu pierdere)</a:t>
            </a:r>
            <a:endParaRPr lang="en-GB" sz="2925" dirty="0"/>
          </a:p>
          <a:p>
            <a:pPr lvl="0"/>
            <a:r>
              <a:rPr lang="ro-RO" sz="2925" dirty="0"/>
              <a:t>Profit net           5% – 10% (se utilizează doar dacă se raportează profit, nu pierdere)</a:t>
            </a:r>
            <a:endParaRPr lang="en-GB" sz="2925" dirty="0"/>
          </a:p>
          <a:p>
            <a:pPr lvl="0"/>
            <a:r>
              <a:rPr lang="ro-RO" sz="2925" dirty="0"/>
              <a:t>Marja bruta       0.5% - 1%</a:t>
            </a:r>
            <a:endParaRPr lang="en-GB" sz="2925" dirty="0"/>
          </a:p>
          <a:p>
            <a:pPr lvl="0"/>
            <a:r>
              <a:rPr lang="ro-RO" sz="2925" dirty="0"/>
              <a:t>Active nete        2% – 5%</a:t>
            </a:r>
            <a:endParaRPr lang="en-GB" sz="2925" dirty="0"/>
          </a:p>
          <a:p>
            <a:pPr lvl="0"/>
            <a:r>
              <a:rPr lang="ro-RO" sz="2925" b="1" dirty="0"/>
              <a:t>Total active       </a:t>
            </a:r>
            <a:r>
              <a:rPr lang="ro-RO" sz="2925" dirty="0"/>
              <a:t>1% – 2 %</a:t>
            </a:r>
            <a:endParaRPr lang="en-GB" sz="2925" dirty="0"/>
          </a:p>
          <a:p>
            <a:pPr lvl="0"/>
            <a:r>
              <a:rPr lang="ro-RO" sz="2925" b="1" dirty="0"/>
              <a:t>Cifra de afaceri  </a:t>
            </a:r>
            <a:r>
              <a:rPr lang="ro-RO" sz="2925" dirty="0"/>
              <a:t>0.5% - 1% (în Romȃnia se acceptă şi 1% - 2%, conform metodologiei CAFR)</a:t>
            </a:r>
            <a:endParaRPr lang="en-US" sz="2925" dirty="0"/>
          </a:p>
          <a:p>
            <a:pPr lvl="0"/>
            <a:endParaRPr lang="en-US" sz="2925" dirty="0"/>
          </a:p>
          <a:p>
            <a:pPr lvl="0">
              <a:buNone/>
            </a:pPr>
            <a:r>
              <a:rPr lang="ro-RO" sz="2925" dirty="0"/>
              <a:t>Bazele de calcul</a:t>
            </a:r>
            <a:r>
              <a:rPr lang="en-US" sz="2925" dirty="0"/>
              <a:t> </a:t>
            </a:r>
            <a:r>
              <a:rPr lang="en-US" sz="2925" i="1" dirty="0" err="1"/>
              <a:t>boldite</a:t>
            </a:r>
            <a:r>
              <a:rPr lang="en-US" sz="2925" dirty="0"/>
              <a:t> </a:t>
            </a:r>
            <a:r>
              <a:rPr lang="en-US" sz="2925" dirty="0" err="1"/>
              <a:t>sunt</a:t>
            </a:r>
            <a:r>
              <a:rPr lang="en-US" sz="2925" dirty="0"/>
              <a:t> </a:t>
            </a:r>
            <a:r>
              <a:rPr lang="en-US" sz="2925" dirty="0" err="1"/>
              <a:t>cele</a:t>
            </a:r>
            <a:r>
              <a:rPr lang="en-US" sz="2925" dirty="0"/>
              <a:t> </a:t>
            </a:r>
            <a:r>
              <a:rPr lang="en-US" sz="2925" dirty="0" err="1"/>
              <a:t>mai</a:t>
            </a:r>
            <a:r>
              <a:rPr lang="en-US" sz="2925" dirty="0"/>
              <a:t> com</a:t>
            </a:r>
            <a:r>
              <a:rPr lang="ro-RO" sz="2925" dirty="0"/>
              <a:t>u</a:t>
            </a:r>
            <a:r>
              <a:rPr lang="en-US" sz="2925" dirty="0"/>
              <a:t>ne </a:t>
            </a:r>
            <a:r>
              <a:rPr lang="en-US" sz="2925" dirty="0" err="1"/>
              <a:t>si</a:t>
            </a:r>
            <a:r>
              <a:rPr lang="en-US" sz="2925" dirty="0"/>
              <a:t> </a:t>
            </a:r>
            <a:r>
              <a:rPr lang="en-US" sz="2925" dirty="0" err="1"/>
              <a:t>recomandate</a:t>
            </a:r>
            <a:endParaRPr lang="en-GB" sz="2925" dirty="0"/>
          </a:p>
          <a:p>
            <a:endParaRPr lang="en-GB" dirty="0"/>
          </a:p>
        </p:txBody>
      </p:sp>
    </p:spTree>
    <p:extLst>
      <p:ext uri="{BB962C8B-B14F-4D97-AF65-F5344CB8AC3E}">
        <p14:creationId xmlns:p14="http://schemas.microsoft.com/office/powerpoint/2010/main" xmlns="" val="1063481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9643156-80E5-4D55-A749-6DD88A33AE1F}"/>
              </a:ext>
            </a:extLst>
          </p:cNvPr>
          <p:cNvPicPr>
            <a:picLocks noChangeAspect="1"/>
          </p:cNvPicPr>
          <p:nvPr/>
        </p:nvPicPr>
        <p:blipFill rotWithShape="1">
          <a:blip r:embed="rId2" cstate="print"/>
          <a:srcRect t="529" r="1" b="18618"/>
          <a:stretch/>
        </p:blipFill>
        <p:spPr>
          <a:xfrm>
            <a:off x="6096000" y="1671105"/>
            <a:ext cx="5647460" cy="6944790"/>
          </a:xfrm>
          <a:prstGeom prst="rect">
            <a:avLst/>
          </a:prstGeom>
        </p:spPr>
      </p:pic>
      <p:sp>
        <p:nvSpPr>
          <p:cNvPr id="2" name="Title 1">
            <a:extLst>
              <a:ext uri="{FF2B5EF4-FFF2-40B4-BE49-F238E27FC236}">
                <a16:creationId xmlns:a16="http://schemas.microsoft.com/office/drawing/2014/main" xmlns="" id="{9BF91B8D-88FD-4E89-A736-1E227DC60597}"/>
              </a:ext>
            </a:extLst>
          </p:cNvPr>
          <p:cNvSpPr>
            <a:spLocks noGrp="1"/>
          </p:cNvSpPr>
          <p:nvPr>
            <p:ph type="title"/>
          </p:nvPr>
        </p:nvSpPr>
        <p:spPr>
          <a:xfrm>
            <a:off x="13487400" y="4572000"/>
            <a:ext cx="4381500" cy="1143000"/>
          </a:xfrm>
        </p:spPr>
        <p:txBody>
          <a:bodyPr vert="horz" wrap="square" lIns="102870" tIns="51435" rIns="102870" bIns="51435" numCol="1" rtlCol="0" anchor="b" anchorCtr="0" compatLnSpc="1">
            <a:prstTxWarp prst="textNoShape">
              <a:avLst/>
            </a:prstTxWarp>
            <a:normAutofit/>
          </a:bodyPr>
          <a:lstStyle/>
          <a:p>
            <a:pPr algn="r"/>
            <a:r>
              <a:rPr lang="en-US" cap="all" spc="225" dirty="0" err="1">
                <a:solidFill>
                  <a:schemeClr val="tx1">
                    <a:lumMod val="95000"/>
                    <a:lumOff val="5000"/>
                  </a:schemeClr>
                </a:solidFill>
              </a:rPr>
              <a:t>Exemplu</a:t>
            </a:r>
            <a:endParaRPr lang="en-US" cap="all" spc="225" dirty="0">
              <a:solidFill>
                <a:schemeClr val="tx1">
                  <a:lumMod val="95000"/>
                  <a:lumOff val="5000"/>
                </a:schemeClr>
              </a:solidFill>
            </a:endParaRPr>
          </a:p>
        </p:txBody>
      </p:sp>
      <p:sp>
        <p:nvSpPr>
          <p:cNvPr id="4" name="Slide Number Placeholder 3">
            <a:extLst>
              <a:ext uri="{FF2B5EF4-FFF2-40B4-BE49-F238E27FC236}">
                <a16:creationId xmlns:a16="http://schemas.microsoft.com/office/drawing/2014/main" xmlns="" id="{38CB984A-213D-40B6-A19F-EFF61FC30CCC}"/>
              </a:ext>
            </a:extLst>
          </p:cNvPr>
          <p:cNvSpPr>
            <a:spLocks noGrp="1"/>
          </p:cNvSpPr>
          <p:nvPr>
            <p:ph type="sldNum" sz="quarter" idx="12"/>
          </p:nvPr>
        </p:nvSpPr>
        <p:spPr>
          <a:prstGeom prst="rect">
            <a:avLst/>
          </a:prstGeom>
        </p:spPr>
        <p:txBody>
          <a:bodyPr vert="horz" lIns="137160" tIns="68580" rIns="137160" bIns="68580" rtlCol="0" anchor="ctr">
            <a:normAutofit fontScale="92500" lnSpcReduction="20000"/>
          </a:bodyP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defTabSz="1028700">
              <a:spcAft>
                <a:spcPts val="675"/>
              </a:spcAft>
            </a:pPr>
            <a:fld id="{13A64C83-47E1-44D9-BCF4-C4227A48BDEF}" type="slidenum">
              <a:rPr lang="en-GB" smtClean="0"/>
              <a:pPr defTabSz="1028700">
                <a:spcAft>
                  <a:spcPts val="675"/>
                </a:spcAft>
              </a:pPr>
              <a:t>41</a:t>
            </a:fld>
            <a:endParaRPr lang="en-US">
              <a:solidFill>
                <a:srgbClr val="FFFFFF"/>
              </a:solidFill>
            </a:endParaRPr>
          </a:p>
        </p:txBody>
      </p:sp>
      <p:sp>
        <p:nvSpPr>
          <p:cNvPr id="3" name="Content Placeholder 2">
            <a:extLst>
              <a:ext uri="{FF2B5EF4-FFF2-40B4-BE49-F238E27FC236}">
                <a16:creationId xmlns:a16="http://schemas.microsoft.com/office/drawing/2014/main" xmlns="" id="{7CD6D1F2-C489-4220-8E19-CD02B8DB128D}"/>
              </a:ext>
            </a:extLst>
          </p:cNvPr>
          <p:cNvSpPr>
            <a:spLocks noGrp="1"/>
          </p:cNvSpPr>
          <p:nvPr>
            <p:ph idx="4294967295"/>
          </p:nvPr>
        </p:nvSpPr>
        <p:spPr>
          <a:xfrm>
            <a:off x="914400" y="563523"/>
            <a:ext cx="15621000" cy="1137779"/>
          </a:xfrm>
        </p:spPr>
        <p:txBody>
          <a:bodyPr vert="horz" wrap="square" lIns="102870" tIns="51435" rIns="102870" bIns="51435" numCol="1" rtlCol="0" anchor="t" anchorCtr="0" compatLnSpc="1">
            <a:prstTxWarp prst="textNoShape">
              <a:avLst/>
            </a:prstTxWarp>
            <a:noAutofit/>
          </a:bodyPr>
          <a:lstStyle/>
          <a:p>
            <a:pPr marL="0" indent="0" algn="r">
              <a:spcBef>
                <a:spcPts val="0"/>
              </a:spcBef>
              <a:buNone/>
            </a:pPr>
            <a:r>
              <a:rPr lang="en-US" sz="3600" b="1" dirty="0">
                <a:solidFill>
                  <a:schemeClr val="tx1">
                    <a:lumMod val="95000"/>
                    <a:lumOff val="5000"/>
                  </a:schemeClr>
                </a:solidFill>
              </a:rPr>
              <a:t>Cartea </a:t>
            </a:r>
            <a:r>
              <a:rPr lang="en-US" sz="3600" b="1" dirty="0" err="1">
                <a:solidFill>
                  <a:schemeClr val="tx1">
                    <a:lumMod val="95000"/>
                    <a:lumOff val="5000"/>
                  </a:schemeClr>
                </a:solidFill>
              </a:rPr>
              <a:t>recomandata</a:t>
            </a:r>
            <a:r>
              <a:rPr lang="en-US" sz="3600" b="1" dirty="0">
                <a:solidFill>
                  <a:schemeClr val="tx1">
                    <a:lumMod val="95000"/>
                    <a:lumOff val="5000"/>
                  </a:schemeClr>
                </a:solidFill>
              </a:rPr>
              <a:t> – </a:t>
            </a:r>
            <a:r>
              <a:rPr lang="en-US" sz="3600" b="1" dirty="0" err="1">
                <a:solidFill>
                  <a:schemeClr val="tx1">
                    <a:lumMod val="95000"/>
                    <a:lumOff val="5000"/>
                  </a:schemeClr>
                </a:solidFill>
              </a:rPr>
              <a:t>exemplul</a:t>
            </a:r>
            <a:r>
              <a:rPr lang="en-US" sz="3600" b="1" dirty="0">
                <a:solidFill>
                  <a:schemeClr val="tx1">
                    <a:lumMod val="95000"/>
                    <a:lumOff val="5000"/>
                  </a:schemeClr>
                </a:solidFill>
              </a:rPr>
              <a:t> cu </a:t>
            </a:r>
            <a:r>
              <a:rPr lang="en-US" sz="3600" b="1" dirty="0" err="1">
                <a:solidFill>
                  <a:schemeClr val="tx1">
                    <a:lumMod val="95000"/>
                    <a:lumOff val="5000"/>
                  </a:schemeClr>
                </a:solidFill>
              </a:rPr>
              <a:t>pragul</a:t>
            </a:r>
            <a:r>
              <a:rPr lang="en-US" sz="3600" b="1" dirty="0">
                <a:solidFill>
                  <a:schemeClr val="tx1">
                    <a:lumMod val="95000"/>
                    <a:lumOff val="5000"/>
                  </a:schemeClr>
                </a:solidFill>
              </a:rPr>
              <a:t> de </a:t>
            </a:r>
            <a:r>
              <a:rPr lang="en-US" sz="3600" b="1" dirty="0" err="1">
                <a:solidFill>
                  <a:schemeClr val="tx1">
                    <a:lumMod val="95000"/>
                    <a:lumOff val="5000"/>
                  </a:schemeClr>
                </a:solidFill>
              </a:rPr>
              <a:t>semnificatie</a:t>
            </a:r>
            <a:endParaRPr lang="en-US" sz="3600" b="1" dirty="0">
              <a:solidFill>
                <a:schemeClr val="tx1">
                  <a:lumMod val="95000"/>
                  <a:lumOff val="5000"/>
                </a:schemeClr>
              </a:solidFill>
            </a:endParaRPr>
          </a:p>
        </p:txBody>
      </p:sp>
    </p:spTree>
    <p:extLst>
      <p:ext uri="{BB962C8B-B14F-4D97-AF65-F5344CB8AC3E}">
        <p14:creationId xmlns:p14="http://schemas.microsoft.com/office/powerpoint/2010/main" xmlns="" val="862641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78F31-3E93-48E2-9E4D-73F60634654A}"/>
              </a:ext>
            </a:extLst>
          </p:cNvPr>
          <p:cNvSpPr>
            <a:spLocks noGrp="1"/>
          </p:cNvSpPr>
          <p:nvPr>
            <p:ph type="title"/>
          </p:nvPr>
        </p:nvSpPr>
        <p:spPr/>
        <p:txBody>
          <a:bodyPr/>
          <a:lstStyle/>
          <a:p>
            <a:r>
              <a:rPr lang="en-US" dirty="0" err="1"/>
              <a:t>Instrumente</a:t>
            </a:r>
            <a:r>
              <a:rPr lang="en-US" dirty="0"/>
              <a:t> utile. </a:t>
            </a:r>
            <a:r>
              <a:rPr lang="en-US" dirty="0" err="1"/>
              <a:t>Riscurile</a:t>
            </a:r>
            <a:endParaRPr lang="en-GB" dirty="0"/>
          </a:p>
        </p:txBody>
      </p:sp>
      <p:sp>
        <p:nvSpPr>
          <p:cNvPr id="4" name="Slide Number Placeholder 3">
            <a:extLst>
              <a:ext uri="{FF2B5EF4-FFF2-40B4-BE49-F238E27FC236}">
                <a16:creationId xmlns:a16="http://schemas.microsoft.com/office/drawing/2014/main" xmlns="" id="{FB524395-916E-4B3E-999A-EEDDC00E4147}"/>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42</a:t>
            </a:fld>
            <a:endParaRPr lang="en-GB"/>
          </a:p>
        </p:txBody>
      </p:sp>
      <p:sp>
        <p:nvSpPr>
          <p:cNvPr id="3" name="Content Placeholder 2">
            <a:extLst>
              <a:ext uri="{FF2B5EF4-FFF2-40B4-BE49-F238E27FC236}">
                <a16:creationId xmlns:a16="http://schemas.microsoft.com/office/drawing/2014/main" xmlns="" id="{2A53B5EC-7A13-4E5E-A31F-7C1275EB966A}"/>
              </a:ext>
            </a:extLst>
          </p:cNvPr>
          <p:cNvSpPr>
            <a:spLocks noGrp="1"/>
          </p:cNvSpPr>
          <p:nvPr>
            <p:ph idx="4294967295"/>
          </p:nvPr>
        </p:nvSpPr>
        <p:spPr>
          <a:xfrm>
            <a:off x="1219200" y="1181100"/>
            <a:ext cx="16383000" cy="7772400"/>
          </a:xfrm>
        </p:spPr>
        <p:txBody>
          <a:bodyPr>
            <a:normAutofit lnSpcReduction="10000"/>
          </a:bodyPr>
          <a:lstStyle/>
          <a:p>
            <a:pPr algn="just"/>
            <a:r>
              <a:rPr lang="ro-RO" sz="2800" dirty="0"/>
              <a:t>Într-o misiune de </a:t>
            </a:r>
            <a:r>
              <a:rPr lang="ro-RO" sz="2800" b="1" dirty="0"/>
              <a:t>audit</a:t>
            </a:r>
            <a:r>
              <a:rPr lang="ro-RO" sz="2800" dirty="0"/>
              <a:t>, riscul de audit este riscul pe care auditorul este dispus să îl accepte de a ajunge la o concluzie eronată. Acest risc este de maxim 5 % pentru o asigurare rezonabilă.  Riscul de audit reprezintă contrariul asigurării de audit</a:t>
            </a:r>
            <a:r>
              <a:rPr lang="en-US" sz="2800" dirty="0"/>
              <a:t> </a:t>
            </a:r>
            <a:r>
              <a:rPr lang="en-US" sz="2800" dirty="0" err="1"/>
              <a:t>si</a:t>
            </a:r>
            <a:r>
              <a:rPr lang="en-US" sz="2800" dirty="0"/>
              <a:t> </a:t>
            </a:r>
            <a:r>
              <a:rPr lang="ro-RO" sz="2800" dirty="0"/>
              <a:t>este inevitabil</a:t>
            </a:r>
            <a:r>
              <a:rPr lang="en-US" sz="2800" dirty="0"/>
              <a:t>. </a:t>
            </a:r>
            <a:r>
              <a:rPr lang="en-US" sz="2800" dirty="0" err="1"/>
              <a:t>Misiuni</a:t>
            </a:r>
            <a:r>
              <a:rPr lang="en-US" sz="2800" dirty="0"/>
              <a:t> cu </a:t>
            </a:r>
            <a:r>
              <a:rPr lang="en-US" sz="2800" dirty="0" err="1"/>
              <a:t>asigurare</a:t>
            </a:r>
            <a:r>
              <a:rPr lang="en-US" sz="2800" dirty="0"/>
              <a:t> </a:t>
            </a:r>
            <a:r>
              <a:rPr lang="en-US" sz="2800" dirty="0" err="1"/>
              <a:t>mai</a:t>
            </a:r>
            <a:r>
              <a:rPr lang="en-US" sz="2800" dirty="0"/>
              <a:t> mica – </a:t>
            </a:r>
            <a:r>
              <a:rPr lang="en-US" sz="2800" dirty="0" err="1"/>
              <a:t>risc</a:t>
            </a:r>
            <a:r>
              <a:rPr lang="en-US" sz="2800" dirty="0"/>
              <a:t> </a:t>
            </a:r>
            <a:r>
              <a:rPr lang="en-US" sz="2800" dirty="0" err="1"/>
              <a:t>acceptabil</a:t>
            </a:r>
            <a:r>
              <a:rPr lang="en-US" sz="2800" dirty="0"/>
              <a:t> </a:t>
            </a:r>
            <a:r>
              <a:rPr lang="en-US" sz="2800" dirty="0" err="1"/>
              <a:t>mai</a:t>
            </a:r>
            <a:r>
              <a:rPr lang="en-US" sz="2800" dirty="0"/>
              <a:t> mare.</a:t>
            </a:r>
            <a:endParaRPr lang="ro-RO" sz="2800" dirty="0"/>
          </a:p>
          <a:p>
            <a:pPr algn="just"/>
            <a:endParaRPr lang="en-US" sz="2800" dirty="0"/>
          </a:p>
          <a:p>
            <a:pPr algn="just"/>
            <a:r>
              <a:rPr lang="ro-RO" sz="2800" b="1" dirty="0"/>
              <a:t>Riscul inerent </a:t>
            </a:r>
            <a:r>
              <a:rPr lang="ro-RO" sz="2800" dirty="0"/>
              <a:t>este riscul ca </a:t>
            </a:r>
            <a:r>
              <a:rPr lang="ro-RO" sz="2800" dirty="0" err="1"/>
              <a:t>situaţiile</a:t>
            </a:r>
            <a:r>
              <a:rPr lang="ro-RO" sz="2800" dirty="0"/>
              <a:t> financiare (rapoartele/ </a:t>
            </a:r>
            <a:r>
              <a:rPr lang="ro-RO" sz="2800" dirty="0" err="1"/>
              <a:t>tranzacţiile</a:t>
            </a:r>
            <a:r>
              <a:rPr lang="ro-RO" sz="2800" dirty="0"/>
              <a:t>) să ascundă o denaturare semnificativă. RI poate fi urmărit la nivel general sau la nivel de element sau clasă de </a:t>
            </a:r>
            <a:r>
              <a:rPr lang="ro-RO" sz="2800" dirty="0" err="1"/>
              <a:t>tranzacţii</a:t>
            </a:r>
            <a:r>
              <a:rPr lang="ro-RO" sz="2800" dirty="0"/>
              <a:t>. RI general este legat de natura entității </a:t>
            </a:r>
            <a:r>
              <a:rPr lang="ro-RO" sz="2800" dirty="0" err="1"/>
              <a:t>şi</a:t>
            </a:r>
            <a:r>
              <a:rPr lang="ro-RO" sz="2800" dirty="0"/>
              <a:t> activitatea sa. RI specific depinde de natura elementului, de complexitatea tranzacţiilor, de frecvenţa sa, de probabilitatea de a ascunde denaturări etc.</a:t>
            </a:r>
          </a:p>
          <a:p>
            <a:pPr algn="just"/>
            <a:endParaRPr lang="en-GB" sz="2800" dirty="0"/>
          </a:p>
          <a:p>
            <a:pPr algn="just"/>
            <a:r>
              <a:rPr lang="ro-RO" sz="2800" b="1" dirty="0"/>
              <a:t>Riscul de control </a:t>
            </a:r>
            <a:r>
              <a:rPr lang="ro-RO" sz="2800" dirty="0"/>
              <a:t>este riscul ca sistemul de control intern al entităţii să nu detecteze o denaturare semnificativă din situaţiile financiare (rapoartele/ tranzacţiile) care fac obiectul misiunii respective.</a:t>
            </a:r>
          </a:p>
          <a:p>
            <a:pPr algn="just"/>
            <a:endParaRPr lang="en-GB" sz="2800" dirty="0"/>
          </a:p>
          <a:p>
            <a:pPr algn="just"/>
            <a:r>
              <a:rPr lang="ro-RO" sz="2800" b="1" dirty="0"/>
              <a:t>Riscul de detectare </a:t>
            </a:r>
            <a:r>
              <a:rPr lang="ro-RO" sz="2800" dirty="0"/>
              <a:t>este riscul ca auditorul/practicianul să nu detecteze o denaturare semnificativă din </a:t>
            </a:r>
            <a:r>
              <a:rPr lang="ro-RO" sz="2800" dirty="0" err="1"/>
              <a:t>situaţiile</a:t>
            </a:r>
            <a:r>
              <a:rPr lang="ro-RO" sz="2800" dirty="0"/>
              <a:t> financiare (rapoartele/ </a:t>
            </a:r>
            <a:r>
              <a:rPr lang="ro-RO" sz="2800" dirty="0" err="1"/>
              <a:t>tranzacţiile</a:t>
            </a:r>
            <a:r>
              <a:rPr lang="ro-RO" sz="2800" dirty="0"/>
              <a:t>) care fac obiectul misiunii respective. Acesta este singurul risc care depinde în totalitate de auditor/practician.</a:t>
            </a:r>
          </a:p>
          <a:p>
            <a:pPr algn="just"/>
            <a:endParaRPr lang="en-US" sz="2800" dirty="0"/>
          </a:p>
          <a:p>
            <a:pPr algn="just"/>
            <a:r>
              <a:rPr lang="en-US" sz="2800" b="1" dirty="0" err="1">
                <a:solidFill>
                  <a:srgbClr val="FF0000"/>
                </a:solidFill>
              </a:rPr>
              <a:t>Proceduri</a:t>
            </a:r>
            <a:r>
              <a:rPr lang="en-US" sz="2800" b="1" dirty="0">
                <a:solidFill>
                  <a:srgbClr val="FF0000"/>
                </a:solidFill>
              </a:rPr>
              <a:t> de </a:t>
            </a:r>
            <a:r>
              <a:rPr lang="en-US" sz="2800" b="1" dirty="0" err="1">
                <a:solidFill>
                  <a:srgbClr val="FF0000"/>
                </a:solidFill>
              </a:rPr>
              <a:t>evaluare</a:t>
            </a:r>
            <a:r>
              <a:rPr lang="en-US" sz="2800" b="1" dirty="0">
                <a:solidFill>
                  <a:srgbClr val="FF0000"/>
                </a:solidFill>
              </a:rPr>
              <a:t> a </a:t>
            </a:r>
            <a:r>
              <a:rPr lang="en-US" sz="2800" b="1" dirty="0" err="1">
                <a:solidFill>
                  <a:srgbClr val="FF0000"/>
                </a:solidFill>
              </a:rPr>
              <a:t>riscurilor</a:t>
            </a:r>
            <a:endParaRPr lang="en-GB" sz="900" dirty="0"/>
          </a:p>
        </p:txBody>
      </p:sp>
    </p:spTree>
    <p:extLst>
      <p:ext uri="{BB962C8B-B14F-4D97-AF65-F5344CB8AC3E}">
        <p14:creationId xmlns:p14="http://schemas.microsoft.com/office/powerpoint/2010/main" xmlns="" val="4187908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890D78-A96E-4114-8558-7C20D3C632C3}"/>
              </a:ext>
            </a:extLst>
          </p:cNvPr>
          <p:cNvSpPr>
            <a:spLocks noGrp="1"/>
          </p:cNvSpPr>
          <p:nvPr>
            <p:ph type="title"/>
          </p:nvPr>
        </p:nvSpPr>
        <p:spPr>
          <a:xfrm>
            <a:off x="685800" y="199209"/>
            <a:ext cx="17449800" cy="1143000"/>
          </a:xfrm>
        </p:spPr>
        <p:txBody>
          <a:bodyPr/>
          <a:lstStyle/>
          <a:p>
            <a:r>
              <a:rPr lang="en-US" dirty="0" err="1"/>
              <a:t>Instrumente</a:t>
            </a:r>
            <a:r>
              <a:rPr lang="en-US" dirty="0"/>
              <a:t> utile. </a:t>
            </a:r>
            <a:r>
              <a:rPr lang="en-US" dirty="0" err="1"/>
              <a:t>Riscurile</a:t>
            </a:r>
            <a:endParaRPr lang="en-GB" dirty="0"/>
          </a:p>
        </p:txBody>
      </p:sp>
      <p:sp>
        <p:nvSpPr>
          <p:cNvPr id="3" name="Slide Number Placeholder 2">
            <a:extLst>
              <a:ext uri="{FF2B5EF4-FFF2-40B4-BE49-F238E27FC236}">
                <a16:creationId xmlns:a16="http://schemas.microsoft.com/office/drawing/2014/main" xmlns="" id="{276BBDCA-D417-40A8-8B6A-AEFEACB89C5E}"/>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43</a:t>
            </a:fld>
            <a:endParaRPr lang="en-GB"/>
          </a:p>
        </p:txBody>
      </p:sp>
      <p:graphicFrame>
        <p:nvGraphicFramePr>
          <p:cNvPr id="4" name="Content Placeholder 3">
            <a:extLst>
              <a:ext uri="{FF2B5EF4-FFF2-40B4-BE49-F238E27FC236}">
                <a16:creationId xmlns:a16="http://schemas.microsoft.com/office/drawing/2014/main" xmlns="" id="{BDACCFED-8768-46FB-BD13-E7B6AA1B5252}"/>
              </a:ext>
            </a:extLst>
          </p:cNvPr>
          <p:cNvGraphicFramePr>
            <a:graphicFrameLocks noGrp="1"/>
          </p:cNvGraphicFramePr>
          <p:nvPr>
            <p:ph idx="4294967295"/>
            <p:extLst>
              <p:ext uri="{D42A27DB-BD31-4B8C-83A1-F6EECF244321}">
                <p14:modId xmlns:p14="http://schemas.microsoft.com/office/powerpoint/2010/main" xmlns="" val="915286907"/>
              </p:ext>
            </p:extLst>
          </p:nvPr>
        </p:nvGraphicFramePr>
        <p:xfrm>
          <a:off x="1846634" y="2095500"/>
          <a:ext cx="15298366"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xmlns="" id="{EC16312F-435A-45A4-8143-E17A3048675A}"/>
              </a:ext>
            </a:extLst>
          </p:cNvPr>
          <p:cNvCxnSpPr>
            <a:cxnSpLocks/>
          </p:cNvCxnSpPr>
          <p:nvPr/>
        </p:nvCxnSpPr>
        <p:spPr>
          <a:xfrm flipH="1">
            <a:off x="7391400" y="6286500"/>
            <a:ext cx="2267124"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36451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763EC23F-72F4-4A64-B329-21868209494D}"/>
              </a:ext>
            </a:extLst>
          </p:cNvPr>
          <p:cNvSpPr>
            <a:spLocks noGrp="1"/>
          </p:cNvSpPr>
          <p:nvPr>
            <p:ph type="title"/>
          </p:nvPr>
        </p:nvSpPr>
        <p:spPr>
          <a:xfrm>
            <a:off x="419100" y="20266"/>
            <a:ext cx="17449800" cy="1143000"/>
          </a:xfrm>
        </p:spPr>
        <p:txBody>
          <a:bodyPr>
            <a:normAutofit/>
          </a:bodyPr>
          <a:lstStyle/>
          <a:p>
            <a:r>
              <a:rPr lang="en-US" altLang="ro-RO" b="1" dirty="0"/>
              <a:t>RD </a:t>
            </a:r>
            <a:r>
              <a:rPr lang="en-US" altLang="ro-RO" b="1" dirty="0" err="1"/>
              <a:t>si</a:t>
            </a:r>
            <a:r>
              <a:rPr lang="en-US" altLang="ro-RO" b="1" dirty="0"/>
              <a:t> </a:t>
            </a:r>
            <a:r>
              <a:rPr lang="en-US" altLang="ro-RO" b="1" dirty="0" err="1"/>
              <a:t>factorii</a:t>
            </a:r>
            <a:r>
              <a:rPr lang="en-US" altLang="ro-RO" b="1" dirty="0"/>
              <a:t> care-l </a:t>
            </a:r>
            <a:r>
              <a:rPr lang="en-US" altLang="ro-RO" b="1" dirty="0" err="1"/>
              <a:t>afecteaza</a:t>
            </a:r>
            <a:endParaRPr lang="en-US" altLang="ro-RO" dirty="0"/>
          </a:p>
        </p:txBody>
      </p:sp>
      <p:graphicFrame>
        <p:nvGraphicFramePr>
          <p:cNvPr id="4" name="Content Placeholder 3">
            <a:extLst>
              <a:ext uri="{FF2B5EF4-FFF2-40B4-BE49-F238E27FC236}">
                <a16:creationId xmlns:a16="http://schemas.microsoft.com/office/drawing/2014/main" xmlns="" id="{D4948CAD-CD3C-45CA-8670-63AB246CD2E7}"/>
              </a:ext>
            </a:extLst>
          </p:cNvPr>
          <p:cNvGraphicFramePr>
            <a:graphicFrameLocks noGrp="1"/>
          </p:cNvGraphicFramePr>
          <p:nvPr>
            <p:ph idx="4294967295"/>
            <p:extLst>
              <p:ext uri="{D42A27DB-BD31-4B8C-83A1-F6EECF244321}">
                <p14:modId xmlns:p14="http://schemas.microsoft.com/office/powerpoint/2010/main" xmlns="" val="3453928759"/>
              </p:ext>
            </p:extLst>
          </p:nvPr>
        </p:nvGraphicFramePr>
        <p:xfrm>
          <a:off x="1295400" y="1485900"/>
          <a:ext cx="16383000" cy="7240191"/>
        </p:xfrm>
        <a:graphic>
          <a:graphicData uri="http://schemas.openxmlformats.org/drawingml/2006/table">
            <a:tbl>
              <a:tblPr firstRow="1" bandRow="1">
                <a:tableStyleId>{5C22544A-7EE6-4342-B048-85BDC9FD1C3A}</a:tableStyleId>
              </a:tblPr>
              <a:tblGrid>
                <a:gridCol w="5461000">
                  <a:extLst>
                    <a:ext uri="{9D8B030D-6E8A-4147-A177-3AD203B41FA5}">
                      <a16:colId xmlns:a16="http://schemas.microsoft.com/office/drawing/2014/main" xmlns="" val="20000"/>
                    </a:ext>
                  </a:extLst>
                </a:gridCol>
                <a:gridCol w="5461000">
                  <a:extLst>
                    <a:ext uri="{9D8B030D-6E8A-4147-A177-3AD203B41FA5}">
                      <a16:colId xmlns:a16="http://schemas.microsoft.com/office/drawing/2014/main" xmlns="" val="20001"/>
                    </a:ext>
                  </a:extLst>
                </a:gridCol>
                <a:gridCol w="5461000">
                  <a:extLst>
                    <a:ext uri="{9D8B030D-6E8A-4147-A177-3AD203B41FA5}">
                      <a16:colId xmlns:a16="http://schemas.microsoft.com/office/drawing/2014/main" xmlns="" val="20002"/>
                    </a:ext>
                  </a:extLst>
                </a:gridCol>
              </a:tblGrid>
              <a:tr h="1243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1" u="none" strike="noStrike" cap="none" normalizeH="0" baseline="0" dirty="0">
                          <a:ln>
                            <a:noFill/>
                          </a:ln>
                          <a:solidFill>
                            <a:schemeClr val="tx1"/>
                          </a:solidFill>
                          <a:effectLst/>
                          <a:latin typeface="New York"/>
                          <a:cs typeface="Times New Roman" pitchFamily="18" charset="0"/>
                        </a:rPr>
                        <a:t>RD </a:t>
                      </a:r>
                      <a:r>
                        <a:rPr kumimoji="0" lang="en-US" sz="3600" b="0" i="1" u="none" strike="noStrike" cap="none" normalizeH="0" baseline="0" dirty="0" err="1">
                          <a:ln>
                            <a:noFill/>
                          </a:ln>
                          <a:solidFill>
                            <a:schemeClr val="tx1"/>
                          </a:solidFill>
                          <a:effectLst/>
                          <a:latin typeface="New York"/>
                          <a:cs typeface="Times New Roman" pitchFamily="18" charset="0"/>
                        </a:rPr>
                        <a:t>mic</a:t>
                      </a: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1" u="none" strike="noStrike" cap="none" normalizeH="0" baseline="0" dirty="0">
                          <a:ln>
                            <a:noFill/>
                          </a:ln>
                          <a:solidFill>
                            <a:schemeClr val="tx1"/>
                          </a:solidFill>
                          <a:effectLst/>
                          <a:latin typeface="New York"/>
                          <a:cs typeface="Times New Roman" pitchFamily="18" charset="0"/>
                        </a:rPr>
                        <a:t>RD Mare</a:t>
                      </a: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extLst>
                  <a:ext uri="{0D108BD9-81ED-4DB2-BD59-A6C34878D82A}">
                    <a16:rowId xmlns:a16="http://schemas.microsoft.com/office/drawing/2014/main" xmlns="" val="10000"/>
                  </a:ext>
                </a:extLst>
              </a:tr>
              <a:tr h="21002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New York"/>
                          <a:cs typeface="Times New Roman" pitchFamily="18" charset="0"/>
                        </a:rPr>
                        <a:t>Natura</a:t>
                      </a: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New York"/>
                          <a:cs typeface="Times New Roman" pitchFamily="18" charset="0"/>
                        </a:rPr>
                        <a:t>Teste</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mai</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eficiente</a:t>
                      </a:r>
                      <a:r>
                        <a:rPr kumimoji="0" lang="en-US" sz="3600" b="0" i="0" u="none" strike="noStrike" cap="none" normalizeH="0" baseline="0" dirty="0">
                          <a:ln>
                            <a:noFill/>
                          </a:ln>
                          <a:solidFill>
                            <a:schemeClr val="tx1"/>
                          </a:solidFill>
                          <a:effectLst/>
                          <a:latin typeface="New York"/>
                          <a:cs typeface="Times New Roman" pitchFamily="18" charset="0"/>
                        </a:rPr>
                        <a:t> ( </a:t>
                      </a:r>
                      <a:r>
                        <a:rPr kumimoji="0" lang="en-US" sz="3600" b="0" i="0" u="none" strike="noStrike" cap="none" normalizeH="0" baseline="0" dirty="0" err="1">
                          <a:ln>
                            <a:noFill/>
                          </a:ln>
                          <a:solidFill>
                            <a:schemeClr val="tx1"/>
                          </a:solidFill>
                          <a:effectLst/>
                          <a:latin typeface="New York"/>
                          <a:cs typeface="Times New Roman" pitchFamily="18" charset="0"/>
                        </a:rPr>
                        <a:t>costisitoare</a:t>
                      </a:r>
                      <a:r>
                        <a:rPr kumimoji="0" lang="en-US" sz="3600" b="0" i="0" u="none" strike="noStrike" cap="none" normalizeH="0" baseline="0" dirty="0">
                          <a:ln>
                            <a:noFill/>
                          </a:ln>
                          <a:solidFill>
                            <a:schemeClr val="tx1"/>
                          </a:solidFill>
                          <a:effectLst/>
                          <a:latin typeface="New York"/>
                          <a:cs typeface="Times New Roman" pitchFamily="18" charset="0"/>
                        </a:rPr>
                        <a:t> ?)</a:t>
                      </a: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New York"/>
                          <a:cs typeface="Times New Roman" pitchFamily="18" charset="0"/>
                        </a:rPr>
                        <a:t>Teste</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mai</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putin</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eficiente</a:t>
                      </a:r>
                      <a:r>
                        <a:rPr kumimoji="0" lang="en-US" sz="3600" b="0" i="0" u="none" strike="noStrike" cap="none" normalizeH="0" baseline="0" dirty="0">
                          <a:ln>
                            <a:noFill/>
                          </a:ln>
                          <a:solidFill>
                            <a:schemeClr val="tx1"/>
                          </a:solidFill>
                          <a:effectLst/>
                          <a:latin typeface="New York"/>
                          <a:cs typeface="Times New Roman" pitchFamily="18" charset="0"/>
                        </a:rPr>
                        <a:t> ( </a:t>
                      </a:r>
                      <a:r>
                        <a:rPr kumimoji="0" lang="en-US" sz="3600" b="0" i="0" u="none" strike="noStrike" cap="none" normalizeH="0" baseline="0" dirty="0" err="1">
                          <a:ln>
                            <a:noFill/>
                          </a:ln>
                          <a:solidFill>
                            <a:schemeClr val="tx1"/>
                          </a:solidFill>
                          <a:effectLst/>
                          <a:latin typeface="New York"/>
                          <a:cs typeface="Times New Roman" pitchFamily="18" charset="0"/>
                        </a:rPr>
                        <a:t>mai</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ieftine</a:t>
                      </a:r>
                      <a:r>
                        <a:rPr kumimoji="0" lang="en-US" sz="3600" b="0" i="0" u="none" strike="noStrike" cap="none" normalizeH="0" baseline="0" dirty="0">
                          <a:ln>
                            <a:noFill/>
                          </a:ln>
                          <a:solidFill>
                            <a:schemeClr val="tx1"/>
                          </a:solidFill>
                          <a:effectLst/>
                          <a:latin typeface="New York"/>
                          <a:cs typeface="Times New Roman" pitchFamily="18" charset="0"/>
                        </a:rPr>
                        <a:t>? )</a:t>
                      </a: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extLst>
                  <a:ext uri="{0D108BD9-81ED-4DB2-BD59-A6C34878D82A}">
                    <a16:rowId xmlns:a16="http://schemas.microsoft.com/office/drawing/2014/main" xmlns="" val="10001"/>
                  </a:ext>
                </a:extLst>
              </a:tr>
              <a:tr h="26530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New York"/>
                          <a:cs typeface="Times New Roman" pitchFamily="18" charset="0"/>
                        </a:rPr>
                        <a:t>Momentul</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pentru</a:t>
                      </a:r>
                      <a:r>
                        <a:rPr kumimoji="0" lang="en-US" sz="3600" b="0" i="0" u="none" strike="noStrike" cap="none" normalizeH="0" baseline="0" dirty="0">
                          <a:ln>
                            <a:noFill/>
                          </a:ln>
                          <a:solidFill>
                            <a:schemeClr val="tx1"/>
                          </a:solidFill>
                          <a:effectLst/>
                          <a:latin typeface="New York"/>
                          <a:cs typeface="Times New Roman" pitchFamily="18" charset="0"/>
                        </a:rPr>
                        <a:t> un audit)</a:t>
                      </a: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New York"/>
                          <a:cs typeface="Times New Roman" pitchFamily="18" charset="0"/>
                        </a:rPr>
                        <a:t>Teste</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efectuate</a:t>
                      </a:r>
                      <a:r>
                        <a:rPr kumimoji="0" lang="en-US" sz="3600" b="0" i="0" u="none" strike="noStrike" cap="none" normalizeH="0" baseline="0" dirty="0">
                          <a:ln>
                            <a:noFill/>
                          </a:ln>
                          <a:solidFill>
                            <a:schemeClr val="tx1"/>
                          </a:solidFill>
                          <a:effectLst/>
                          <a:latin typeface="New York"/>
                          <a:cs typeface="Times New Roman" pitchFamily="18" charset="0"/>
                        </a:rPr>
                        <a:t> la </a:t>
                      </a:r>
                      <a:r>
                        <a:rPr kumimoji="0" lang="en-US" sz="3600" b="0" i="0" u="none" strike="noStrike" cap="none" normalizeH="0" baseline="0" dirty="0" err="1">
                          <a:ln>
                            <a:noFill/>
                          </a:ln>
                          <a:solidFill>
                            <a:schemeClr val="tx1"/>
                          </a:solidFill>
                          <a:effectLst/>
                          <a:latin typeface="New York"/>
                          <a:cs typeface="Times New Roman" pitchFamily="18" charset="0"/>
                        </a:rPr>
                        <a:t>sfarsitul</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anului</a:t>
                      </a: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New York"/>
                          <a:cs typeface="Times New Roman" pitchFamily="18" charset="0"/>
                        </a:rPr>
                        <a:t>Teste</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efectuate</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pe</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perioade</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interimare</a:t>
                      </a: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extLst>
                  <a:ext uri="{0D108BD9-81ED-4DB2-BD59-A6C34878D82A}">
                    <a16:rowId xmlns:a16="http://schemas.microsoft.com/office/drawing/2014/main" xmlns="" val="10002"/>
                  </a:ext>
                </a:extLst>
              </a:tr>
              <a:tr h="12434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New York"/>
                          <a:cs typeface="Times New Roman" pitchFamily="18" charset="0"/>
                        </a:rPr>
                        <a:t>Intinderea</a:t>
                      </a: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New York"/>
                          <a:cs typeface="Times New Roman" pitchFamily="18" charset="0"/>
                        </a:rPr>
                        <a:t>Multe</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teste</a:t>
                      </a: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a:ln>
                            <a:noFill/>
                          </a:ln>
                          <a:solidFill>
                            <a:schemeClr val="tx1"/>
                          </a:solidFill>
                          <a:effectLst/>
                          <a:latin typeface="New York"/>
                          <a:cs typeface="Times New Roman" pitchFamily="18" charset="0"/>
                        </a:rPr>
                        <a:t>Putine</a:t>
                      </a:r>
                      <a:r>
                        <a:rPr kumimoji="0" lang="en-US" sz="3600" b="0" i="0" u="none" strike="noStrike" cap="none" normalizeH="0" baseline="0" dirty="0">
                          <a:ln>
                            <a:noFill/>
                          </a:ln>
                          <a:solidFill>
                            <a:schemeClr val="tx1"/>
                          </a:solidFill>
                          <a:effectLst/>
                          <a:latin typeface="New York"/>
                          <a:cs typeface="Times New Roman" pitchFamily="18" charset="0"/>
                        </a:rPr>
                        <a:t> </a:t>
                      </a:r>
                      <a:r>
                        <a:rPr kumimoji="0" lang="en-US" sz="3600" b="0" i="0" u="none" strike="noStrike" cap="none" normalizeH="0" baseline="0" dirty="0" err="1">
                          <a:ln>
                            <a:noFill/>
                          </a:ln>
                          <a:solidFill>
                            <a:schemeClr val="tx1"/>
                          </a:solidFill>
                          <a:effectLst/>
                          <a:latin typeface="New York"/>
                          <a:cs typeface="Times New Roman" pitchFamily="18" charset="0"/>
                        </a:rPr>
                        <a:t>teste</a:t>
                      </a:r>
                      <a:endParaRPr kumimoji="0" lang="en-US" sz="3600" b="0" i="0" u="none" strike="noStrike" cap="none" normalizeH="0" baseline="0" dirty="0">
                        <a:ln>
                          <a:noFill/>
                        </a:ln>
                        <a:solidFill>
                          <a:schemeClr val="tx1"/>
                        </a:solidFill>
                        <a:effectLst/>
                        <a:latin typeface="Times New Roman" pitchFamily="18" charset="0"/>
                      </a:endParaRPr>
                    </a:p>
                  </a:txBody>
                  <a:tcPr marL="102870" marR="102870" marT="52109" marB="52109" horzOverflow="overflow"/>
                </a:tc>
                <a:extLst>
                  <a:ext uri="{0D108BD9-81ED-4DB2-BD59-A6C34878D82A}">
                    <a16:rowId xmlns:a16="http://schemas.microsoft.com/office/drawing/2014/main" xmlns="" val="10003"/>
                  </a:ext>
                </a:extLst>
              </a:tr>
            </a:tbl>
          </a:graphicData>
        </a:graphic>
      </p:graphicFrame>
      <p:sp>
        <p:nvSpPr>
          <p:cNvPr id="13337" name="Text Box 10">
            <a:extLst>
              <a:ext uri="{FF2B5EF4-FFF2-40B4-BE49-F238E27FC236}">
                <a16:creationId xmlns:a16="http://schemas.microsoft.com/office/drawing/2014/main" xmlns="" id="{73C0D8C9-1625-42DC-9F89-71D79B96A677}"/>
              </a:ext>
            </a:extLst>
          </p:cNvPr>
          <p:cNvSpPr txBox="1">
            <a:spLocks noChangeArrowheads="1"/>
          </p:cNvSpPr>
          <p:nvPr/>
        </p:nvSpPr>
        <p:spPr bwMode="auto">
          <a:xfrm>
            <a:off x="13687425" y="8726091"/>
            <a:ext cx="514350"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a:solidFill>
                  <a:schemeClr val="tx1"/>
                </a:solidFill>
                <a:latin typeface="Verdana" panose="020B0604030504040204" pitchFamily="34" charset="0"/>
                <a:cs typeface="Arial" panose="020B0604020202020204" pitchFamily="34" charset="0"/>
              </a:defRPr>
            </a:lvl1pPr>
            <a:lvl2pPr marL="742950" indent="-285750" defTabSz="457200" eaLnBrk="0" hangingPunct="0">
              <a:defRPr>
                <a:solidFill>
                  <a:schemeClr val="tx1"/>
                </a:solidFill>
                <a:latin typeface="Verdana" panose="020B0604030504040204" pitchFamily="34" charset="0"/>
                <a:cs typeface="Arial" panose="020B0604020202020204" pitchFamily="34" charset="0"/>
              </a:defRPr>
            </a:lvl2pPr>
            <a:lvl3pPr marL="1143000" indent="-228600" defTabSz="457200" eaLnBrk="0" hangingPunct="0">
              <a:defRPr>
                <a:solidFill>
                  <a:schemeClr val="tx1"/>
                </a:solidFill>
                <a:latin typeface="Verdana" panose="020B0604030504040204" pitchFamily="34" charset="0"/>
                <a:cs typeface="Arial" panose="020B0604020202020204" pitchFamily="34" charset="0"/>
              </a:defRPr>
            </a:lvl3pPr>
            <a:lvl4pPr marL="1600200" indent="-228600" defTabSz="457200" eaLnBrk="0" hangingPunct="0">
              <a:defRPr>
                <a:solidFill>
                  <a:schemeClr val="tx1"/>
                </a:solidFill>
                <a:latin typeface="Verdana" panose="020B0604030504040204" pitchFamily="34" charset="0"/>
                <a:cs typeface="Arial" panose="020B0604020202020204" pitchFamily="34" charset="0"/>
              </a:defRPr>
            </a:lvl4pPr>
            <a:lvl5pPr marL="2057400" indent="-228600" defTabSz="457200" eaLnBrk="0" hangingPunct="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ro-RO" sz="1125">
                <a:solidFill>
                  <a:srgbClr val="091019"/>
                </a:solidFill>
                <a:ea typeface="ＭＳ Ｐゴシック" panose="020B0600070205080204" pitchFamily="34" charset="-128"/>
              </a:rPr>
              <a:t>4-</a:t>
            </a:r>
            <a:fld id="{B9D47944-CF37-43DF-8469-8C30FBBD8A87}" type="slidenum">
              <a:rPr lang="en-US" altLang="ro-RO" sz="1125">
                <a:solidFill>
                  <a:srgbClr val="091019"/>
                </a:solidFill>
                <a:ea typeface="ＭＳ Ｐゴシック" panose="020B0600070205080204" pitchFamily="34" charset="-128"/>
              </a:rPr>
              <a:pPr eaLnBrk="1" hangingPunct="1"/>
              <a:t>44</a:t>
            </a:fld>
            <a:endParaRPr lang="en-US" altLang="ro-RO" sz="1125">
              <a:solidFill>
                <a:srgbClr val="091019"/>
              </a:solidFill>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2F471BB-1706-42D4-A92E-BF5D0E775BD4}"/>
              </a:ext>
            </a:extLst>
          </p:cNvPr>
          <p:cNvSpPr>
            <a:spLocks noGrp="1"/>
          </p:cNvSpPr>
          <p:nvPr>
            <p:ph type="title"/>
          </p:nvPr>
        </p:nvSpPr>
        <p:spPr/>
        <p:txBody>
          <a:bodyPr/>
          <a:lstStyle/>
          <a:p>
            <a:r>
              <a:rPr lang="ro-RO" dirty="0"/>
              <a:t>Mini-studiu de caz</a:t>
            </a:r>
            <a:r>
              <a:rPr lang="en-US" dirty="0"/>
              <a:t> – IFAC</a:t>
            </a:r>
            <a:endParaRPr lang="ro-RO" dirty="0"/>
          </a:p>
        </p:txBody>
      </p:sp>
      <p:sp>
        <p:nvSpPr>
          <p:cNvPr id="2" name="Content Placeholder 1">
            <a:extLst>
              <a:ext uri="{FF2B5EF4-FFF2-40B4-BE49-F238E27FC236}">
                <a16:creationId xmlns:a16="http://schemas.microsoft.com/office/drawing/2014/main" xmlns="" id="{6F4E4222-3AE4-4938-A752-F8C88032B468}"/>
              </a:ext>
            </a:extLst>
          </p:cNvPr>
          <p:cNvSpPr>
            <a:spLocks noGrp="1"/>
          </p:cNvSpPr>
          <p:nvPr>
            <p:ph idx="4294967295"/>
          </p:nvPr>
        </p:nvSpPr>
        <p:spPr>
          <a:xfrm>
            <a:off x="1524000" y="1455738"/>
            <a:ext cx="16078200" cy="7573962"/>
          </a:xfrm>
        </p:spPr>
        <p:txBody>
          <a:bodyPr>
            <a:normAutofit/>
          </a:bodyPr>
          <a:lstStyle/>
          <a:p>
            <a:r>
              <a:rPr lang="ro-RO" sz="3600" dirty="0"/>
              <a:t>Ca practician, sunteți conștient de faptul că o misiune realizată în conformitate cu ISRS 4410 (revizuit) vă impune să aveți implementate standarde de control al calității care sunt cel puțin la fel de exigente ca cele din ISQ</a:t>
            </a:r>
            <a:r>
              <a:rPr lang="en-GB" sz="3600" dirty="0"/>
              <a:t>M</a:t>
            </a:r>
            <a:r>
              <a:rPr lang="ro-RO" sz="3600" dirty="0"/>
              <a:t>. Sunteți convins că firma dumneavoastră respectă această dispoziție. </a:t>
            </a:r>
            <a:endParaRPr lang="en-US" sz="3600" dirty="0"/>
          </a:p>
          <a:p>
            <a:r>
              <a:rPr lang="ro-RO" sz="3600" dirty="0"/>
              <a:t>Recent, ați fost abordat de doi clienți noi. Primul este o firmă de tehnologie consacrată din zona dumneavoastră, care are reputație pentru integritate și inovație; proprietarii s-au bucurat de legături strânse cu comunitatea pe ultimele trei generații. Practicianul precedent a fost un prieten de încredere pentru mulți ani. Răspunsul său la scrisoarea de preluare a indicat că nu există niciun motiv profesional pentru care ar trebui să nu acceptați contractul. Sunteți conștient că firma dumneavoastră a fost abordată pentru a prelua contractul deoarece prietenul dumneavoastră plănuiește să iasă în curând la pensie. </a:t>
            </a:r>
            <a:endParaRPr lang="en-US" sz="3600" dirty="0"/>
          </a:p>
        </p:txBody>
      </p:sp>
    </p:spTree>
    <p:extLst>
      <p:ext uri="{BB962C8B-B14F-4D97-AF65-F5344CB8AC3E}">
        <p14:creationId xmlns:p14="http://schemas.microsoft.com/office/powerpoint/2010/main" xmlns="" val="3590313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CE6E5BC-51A2-4BB8-8020-7CA3ED60CBB2}"/>
              </a:ext>
            </a:extLst>
          </p:cNvPr>
          <p:cNvSpPr>
            <a:spLocks noGrp="1"/>
          </p:cNvSpPr>
          <p:nvPr>
            <p:ph type="title"/>
          </p:nvPr>
        </p:nvSpPr>
        <p:spPr/>
        <p:txBody>
          <a:bodyPr/>
          <a:lstStyle/>
          <a:p>
            <a:r>
              <a:rPr lang="ro-RO" dirty="0"/>
              <a:t>Mini-studiu de caz</a:t>
            </a:r>
            <a:r>
              <a:rPr lang="en-US"/>
              <a:t> – IFAC 2</a:t>
            </a:r>
            <a:endParaRPr lang="ro-RO"/>
          </a:p>
        </p:txBody>
      </p:sp>
      <p:sp>
        <p:nvSpPr>
          <p:cNvPr id="2" name="Content Placeholder 1">
            <a:extLst>
              <a:ext uri="{FF2B5EF4-FFF2-40B4-BE49-F238E27FC236}">
                <a16:creationId xmlns:a16="http://schemas.microsoft.com/office/drawing/2014/main" xmlns="" id="{96E51195-B16B-4E0A-A1C2-F74E5861EF0A}"/>
              </a:ext>
            </a:extLst>
          </p:cNvPr>
          <p:cNvSpPr>
            <a:spLocks noGrp="1"/>
          </p:cNvSpPr>
          <p:nvPr>
            <p:ph idx="4294967295"/>
          </p:nvPr>
        </p:nvSpPr>
        <p:spPr>
          <a:xfrm>
            <a:off x="1600200" y="1231900"/>
            <a:ext cx="16230600" cy="7823200"/>
          </a:xfrm>
        </p:spPr>
        <p:txBody>
          <a:bodyPr>
            <a:normAutofit lnSpcReduction="10000"/>
          </a:bodyPr>
          <a:lstStyle/>
          <a:p>
            <a:r>
              <a:rPr lang="ro-RO" sz="4000" dirty="0"/>
              <a:t>Cel de-al doilea client este o întreprindere nouă care a creat agitație atunci când și-a început activitatea în comunitate. Având în vedere că operează ca un cazinou 24 de ore din 24, comunitatea a încercat inițial, fără succes, să plaseze afacerea departe, în afara orașului, deoarece atât forțele de ordine locale, cât și membrii consiliului erau preocupați de consecințele sociale negative și de teama creșterii ratei infracțiunilor minore. Până acum, acest client și-a întocmit situațiile financiare pe plan intern. </a:t>
            </a:r>
            <a:endParaRPr lang="en-US" sz="4000" dirty="0"/>
          </a:p>
          <a:p>
            <a:r>
              <a:rPr lang="ro-RO" sz="4000" dirty="0"/>
              <a:t>Folosindu-vă de dispozițiile procedurilor de acceptare/continuare a relațiilor cu clienții concepute ca parte a sistemului de control al calității, analizați următoarele puncte de discuție: </a:t>
            </a:r>
            <a:endParaRPr lang="en-US" sz="4000" dirty="0"/>
          </a:p>
          <a:p>
            <a:pPr lvl="2"/>
            <a:r>
              <a:rPr lang="ro-RO" sz="3600" dirty="0"/>
              <a:t>Care dintre acești doi clienți </a:t>
            </a:r>
            <a:r>
              <a:rPr lang="en-GB" sz="3600" dirty="0"/>
              <a:t>are </a:t>
            </a:r>
            <a:r>
              <a:rPr lang="en-GB" sz="3600" dirty="0" err="1"/>
              <a:t>riscuri</a:t>
            </a:r>
            <a:r>
              <a:rPr lang="en-GB" sz="3600" dirty="0"/>
              <a:t> </a:t>
            </a:r>
            <a:r>
              <a:rPr lang="en-GB" sz="3600" dirty="0" err="1"/>
              <a:t>mai</a:t>
            </a:r>
            <a:r>
              <a:rPr lang="en-GB" sz="3600" dirty="0"/>
              <a:t> </a:t>
            </a:r>
            <a:r>
              <a:rPr lang="en-GB" sz="3600" dirty="0" err="1"/>
              <a:t>mari</a:t>
            </a:r>
            <a:r>
              <a:rPr lang="ro-RO" sz="3600" dirty="0"/>
              <a:t>? De ce? </a:t>
            </a:r>
            <a:endParaRPr lang="en-US" sz="3600" dirty="0"/>
          </a:p>
          <a:p>
            <a:pPr lvl="2"/>
            <a:r>
              <a:rPr lang="ro-RO" sz="3600" dirty="0"/>
              <a:t>Ar trebui să acceptați sau să refuzați pe oricare dintre acești noi clienți? </a:t>
            </a:r>
            <a:endParaRPr lang="en-US" sz="3600" dirty="0"/>
          </a:p>
          <a:p>
            <a:pPr lvl="2"/>
            <a:r>
              <a:rPr lang="ro-RO" sz="3600" dirty="0"/>
              <a:t>Ce ar forma baza deciziei dumneavoastră?</a:t>
            </a:r>
          </a:p>
          <a:p>
            <a:endParaRPr lang="ro-RO" sz="4000" dirty="0"/>
          </a:p>
        </p:txBody>
      </p:sp>
    </p:spTree>
    <p:extLst>
      <p:ext uri="{BB962C8B-B14F-4D97-AF65-F5344CB8AC3E}">
        <p14:creationId xmlns:p14="http://schemas.microsoft.com/office/powerpoint/2010/main" xmlns="" val="2444641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41900-FFC8-4C8A-83D8-BCD78B033289}"/>
              </a:ext>
            </a:extLst>
          </p:cNvPr>
          <p:cNvSpPr>
            <a:spLocks noGrp="1"/>
          </p:cNvSpPr>
          <p:nvPr>
            <p:ph type="title"/>
          </p:nvPr>
        </p:nvSpPr>
        <p:spPr/>
        <p:txBody>
          <a:bodyPr/>
          <a:lstStyle/>
          <a:p>
            <a:r>
              <a:rPr lang="en-US" dirty="0" err="1"/>
              <a:t>Instrumente</a:t>
            </a:r>
            <a:r>
              <a:rPr lang="en-US" dirty="0"/>
              <a:t> utile. </a:t>
            </a:r>
            <a:r>
              <a:rPr lang="en-US" dirty="0" err="1"/>
              <a:t>Asertiunile</a:t>
            </a:r>
            <a:endParaRPr lang="en-GB" dirty="0"/>
          </a:p>
        </p:txBody>
      </p:sp>
      <p:sp>
        <p:nvSpPr>
          <p:cNvPr id="4" name="Slide Number Placeholder 3">
            <a:extLst>
              <a:ext uri="{FF2B5EF4-FFF2-40B4-BE49-F238E27FC236}">
                <a16:creationId xmlns:a16="http://schemas.microsoft.com/office/drawing/2014/main" xmlns="" id="{B2939235-3AC7-43B1-85E4-728418DAABF2}"/>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47</a:t>
            </a:fld>
            <a:endParaRPr lang="en-GB"/>
          </a:p>
        </p:txBody>
      </p:sp>
      <p:sp>
        <p:nvSpPr>
          <p:cNvPr id="3" name="Content Placeholder 2">
            <a:extLst>
              <a:ext uri="{FF2B5EF4-FFF2-40B4-BE49-F238E27FC236}">
                <a16:creationId xmlns:a16="http://schemas.microsoft.com/office/drawing/2014/main" xmlns="" id="{2AF8D790-A88E-433D-B258-9BB47ECA98CD}"/>
              </a:ext>
            </a:extLst>
          </p:cNvPr>
          <p:cNvSpPr>
            <a:spLocks noGrp="1"/>
          </p:cNvSpPr>
          <p:nvPr>
            <p:ph idx="4294967295"/>
          </p:nvPr>
        </p:nvSpPr>
        <p:spPr>
          <a:xfrm>
            <a:off x="1143000" y="1417638"/>
            <a:ext cx="16306800" cy="7307262"/>
          </a:xfrm>
        </p:spPr>
        <p:txBody>
          <a:bodyPr>
            <a:normAutofit/>
          </a:bodyPr>
          <a:lstStyle/>
          <a:p>
            <a:pPr algn="just"/>
            <a:r>
              <a:rPr lang="en-GB" dirty="0"/>
              <a:t>Ce sunt? </a:t>
            </a:r>
          </a:p>
          <a:p>
            <a:pPr algn="just"/>
            <a:endParaRPr lang="en-GB" dirty="0"/>
          </a:p>
          <a:p>
            <a:pPr algn="just"/>
            <a:r>
              <a:rPr lang="ro-RO" dirty="0"/>
              <a:t>Aserțiuni – Declarații, explicite sau nu, cu privire la recunoașterea, evaluarea, prezentarea și descrierea informațiilor din situațiile financiare care sunt implicite în declararea de către conducere a faptului că situațiile financiare sunt întocmite în conformitate cu cadrul de raportare financiară aplicabil. Aserțiunile sunt utilizate de auditor pentru a lua în considerare diferitele tipuri de posibile denaturări care pot apărea la identificarea, evaluarea și răspunsul la riscurile de denaturare semnificativă</a:t>
            </a:r>
            <a:r>
              <a:rPr lang="en-GB" dirty="0"/>
              <a:t>.</a:t>
            </a:r>
          </a:p>
          <a:p>
            <a:pPr algn="just"/>
            <a:endParaRPr lang="en-GB" dirty="0"/>
          </a:p>
          <a:p>
            <a:pPr algn="just"/>
            <a:r>
              <a:rPr lang="en-GB" dirty="0"/>
              <a:t>De vorbim </a:t>
            </a:r>
            <a:r>
              <a:rPr lang="en-GB" dirty="0" err="1"/>
              <a:t>despre</a:t>
            </a:r>
            <a:r>
              <a:rPr lang="en-GB" dirty="0"/>
              <a:t> ele?</a:t>
            </a:r>
          </a:p>
          <a:p>
            <a:pPr algn="just"/>
            <a:endParaRPr lang="en-GB" dirty="0"/>
          </a:p>
          <a:p>
            <a:pPr algn="just"/>
            <a:r>
              <a:rPr lang="en-GB" dirty="0" err="1"/>
              <a:t>Doar</a:t>
            </a:r>
            <a:r>
              <a:rPr lang="en-GB" dirty="0"/>
              <a:t> auditoria trebuie </a:t>
            </a:r>
            <a:r>
              <a:rPr lang="en-GB" dirty="0" err="1"/>
              <a:t>sa</a:t>
            </a:r>
            <a:r>
              <a:rPr lang="en-GB" dirty="0"/>
              <a:t> le stie?</a:t>
            </a:r>
            <a:endParaRPr lang="en-GB" sz="2800" dirty="0"/>
          </a:p>
        </p:txBody>
      </p:sp>
    </p:spTree>
    <p:extLst>
      <p:ext uri="{BB962C8B-B14F-4D97-AF65-F5344CB8AC3E}">
        <p14:creationId xmlns:p14="http://schemas.microsoft.com/office/powerpoint/2010/main" xmlns="" val="3189607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49E36C5-2925-1728-DABF-9811EF892946}"/>
              </a:ext>
            </a:extLst>
          </p:cNvPr>
          <p:cNvSpPr>
            <a:spLocks noGrp="1"/>
          </p:cNvSpPr>
          <p:nvPr>
            <p:ph type="title"/>
          </p:nvPr>
        </p:nvSpPr>
        <p:spPr/>
        <p:txBody>
          <a:bodyPr>
            <a:normAutofit fontScale="90000"/>
          </a:bodyPr>
          <a:lstStyle/>
          <a:p>
            <a:r>
              <a:rPr lang="ro-RO" sz="3600" dirty="0"/>
              <a:t>Aserțiuni cu privire la clasele de tranzacții și evenimente, și prezentările de informații aferente</a:t>
            </a:r>
          </a:p>
        </p:txBody>
      </p:sp>
      <p:sp>
        <p:nvSpPr>
          <p:cNvPr id="2" name="Content Placeholder 1">
            <a:extLst>
              <a:ext uri="{FF2B5EF4-FFF2-40B4-BE49-F238E27FC236}">
                <a16:creationId xmlns:a16="http://schemas.microsoft.com/office/drawing/2014/main" xmlns="" id="{95D59818-C194-6E88-FF8E-CEF576DDDF8C}"/>
              </a:ext>
            </a:extLst>
          </p:cNvPr>
          <p:cNvSpPr>
            <a:spLocks noGrp="1"/>
          </p:cNvSpPr>
          <p:nvPr>
            <p:ph idx="4294967295"/>
          </p:nvPr>
        </p:nvSpPr>
        <p:spPr>
          <a:xfrm>
            <a:off x="1066800" y="1638300"/>
            <a:ext cx="16535400" cy="7315200"/>
          </a:xfrm>
        </p:spPr>
        <p:txBody>
          <a:bodyPr>
            <a:normAutofit/>
          </a:bodyPr>
          <a:lstStyle/>
          <a:p>
            <a:r>
              <a:rPr lang="ro-RO" dirty="0"/>
              <a:t>(i) Apariție – tranzacțiile și evenimentele care au fost înregistrate sau prezentate au avut loc și astfel de tranzacții și evenimente aparțin entității. </a:t>
            </a:r>
            <a:endParaRPr lang="en-GB" dirty="0"/>
          </a:p>
          <a:p>
            <a:r>
              <a:rPr lang="ro-RO" dirty="0"/>
              <a:t>(ii) Exhaustivitate – toate tranzacțiile și evenimentele care ar fi trebuit să fie înregistrate au fost înregistrate și toate prezentările de informații aferente care ar fi trebuit incluse în situațiile financiare au fost incluse. </a:t>
            </a:r>
            <a:endParaRPr lang="en-GB" dirty="0"/>
          </a:p>
          <a:p>
            <a:r>
              <a:rPr lang="ro-RO" dirty="0"/>
              <a:t>(iii) Acuratețe – valorile și alte date cu privire la tranzacțiile și evenimentele înregistrate au fost înregistrate corespunzător și prezentările de informații aferente au fost evaluate și descrise corespunzător. </a:t>
            </a:r>
            <a:endParaRPr lang="en-GB" dirty="0"/>
          </a:p>
          <a:p>
            <a:r>
              <a:rPr lang="ro-RO" dirty="0"/>
              <a:t>(iv) Delimitare – tranzacțiile și evenimentele au fost înregistrate în perioada contabilă corectă. </a:t>
            </a:r>
            <a:endParaRPr lang="en-GB" dirty="0"/>
          </a:p>
          <a:p>
            <a:r>
              <a:rPr lang="ro-RO" dirty="0"/>
              <a:t>(v) Clasificare – tranzacțiile și evenimentele au fost înregistrate în conturile adecvate. </a:t>
            </a:r>
            <a:endParaRPr lang="en-GB" dirty="0"/>
          </a:p>
          <a:p>
            <a:r>
              <a:rPr lang="ro-RO" dirty="0"/>
              <a:t>(vi) Prezentare – tranzacțiile și evenimentele sunt cumulate sau separate adecvat și descrise clar, iar prezentările de informații aferente sunt relevante și ușor de înțeles în contextul dispozițiilor cadrului de raportare financiară aplicabil.</a:t>
            </a:r>
          </a:p>
        </p:txBody>
      </p:sp>
    </p:spTree>
    <p:extLst>
      <p:ext uri="{BB962C8B-B14F-4D97-AF65-F5344CB8AC3E}">
        <p14:creationId xmlns:p14="http://schemas.microsoft.com/office/powerpoint/2010/main" xmlns="" val="2722618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59858A9-481E-CAE0-0A8A-2E4BCC9AD7B1}"/>
              </a:ext>
            </a:extLst>
          </p:cNvPr>
          <p:cNvSpPr>
            <a:spLocks noGrp="1"/>
          </p:cNvSpPr>
          <p:nvPr>
            <p:ph type="title"/>
          </p:nvPr>
        </p:nvSpPr>
        <p:spPr/>
        <p:txBody>
          <a:bodyPr>
            <a:normAutofit fontScale="90000"/>
          </a:bodyPr>
          <a:lstStyle/>
          <a:p>
            <a:r>
              <a:rPr lang="ro-RO" dirty="0"/>
              <a:t>Aserțiuni cu privire la soldurile conturilor și prezentările de informații aferente</a:t>
            </a:r>
          </a:p>
        </p:txBody>
      </p:sp>
      <p:sp>
        <p:nvSpPr>
          <p:cNvPr id="2" name="Content Placeholder 1">
            <a:extLst>
              <a:ext uri="{FF2B5EF4-FFF2-40B4-BE49-F238E27FC236}">
                <a16:creationId xmlns:a16="http://schemas.microsoft.com/office/drawing/2014/main" xmlns="" id="{8E43C901-58CD-7F33-0DBB-D6FEA3D41298}"/>
              </a:ext>
            </a:extLst>
          </p:cNvPr>
          <p:cNvSpPr>
            <a:spLocks noGrp="1"/>
          </p:cNvSpPr>
          <p:nvPr>
            <p:ph idx="4294967295"/>
          </p:nvPr>
        </p:nvSpPr>
        <p:spPr>
          <a:xfrm>
            <a:off x="957364" y="1638300"/>
            <a:ext cx="16721036" cy="7162800"/>
          </a:xfrm>
        </p:spPr>
        <p:txBody>
          <a:bodyPr>
            <a:normAutofit fontScale="92500" lnSpcReduction="10000"/>
          </a:bodyPr>
          <a:lstStyle/>
          <a:p>
            <a:r>
              <a:rPr lang="ro-RO" dirty="0"/>
              <a:t>(i) Existență – există active, datorii și participații în capitalurile proprii. </a:t>
            </a:r>
            <a:endParaRPr lang="en-GB" dirty="0"/>
          </a:p>
          <a:p>
            <a:r>
              <a:rPr lang="ro-RO" dirty="0"/>
              <a:t>(ii) Drepturi și obligații – entitatea deține sau controlează drepturile asupra activelor, iar datoriile reprezintă obligațiile entității. </a:t>
            </a:r>
            <a:endParaRPr lang="en-GB" dirty="0"/>
          </a:p>
          <a:p>
            <a:r>
              <a:rPr lang="ro-RO" dirty="0"/>
              <a:t>(iii) Exhaustivitate – toate activele, datoriile și participațiile în capitalurile proprii care ar fi trebuit să fie înregistrate au fost înregistrate și toate prezentările de informații aferente care ar fi trebuit incluse în situațiile financiare au fost incluse. </a:t>
            </a:r>
            <a:endParaRPr lang="en-GB" dirty="0"/>
          </a:p>
          <a:p>
            <a:r>
              <a:rPr lang="ro-RO" dirty="0"/>
              <a:t>(iv) Acuratețe, evaluare și alocare – activele, datoriile și participațiile în capitalurile proprii au fost incluse în situațiile financiare la valorile corespunzătoare și orice ajustări privind evaluarea sau alocarea acestora au fost înregistrate corespunzător, iar prezentările de informații aferente au fost evaluate și descrise în mod corespunzător. </a:t>
            </a:r>
            <a:endParaRPr lang="en-GB" dirty="0"/>
          </a:p>
          <a:p>
            <a:r>
              <a:rPr lang="ro-RO" dirty="0"/>
              <a:t>(v) Clasificare – activele, datoriile și participațiile în capitalurile proprii au fost înregistrate în conturile adecvate. </a:t>
            </a:r>
            <a:endParaRPr lang="en-GB" dirty="0"/>
          </a:p>
          <a:p>
            <a:r>
              <a:rPr lang="ro-RO" dirty="0"/>
              <a:t>(vi) Prezentare – activele, datoriile și participațiile în capitalurile proprii sunt cumulate sau separate adecvat și descrise clar, iar prezentările de informații aferente sunt relevante și ușor de înțeles în contextul dispozițiilor cadrului de raportare financiară aplicabil.</a:t>
            </a:r>
          </a:p>
        </p:txBody>
      </p:sp>
    </p:spTree>
    <p:extLst>
      <p:ext uri="{BB962C8B-B14F-4D97-AF65-F5344CB8AC3E}">
        <p14:creationId xmlns:p14="http://schemas.microsoft.com/office/powerpoint/2010/main" xmlns="" val="128380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EC984A3-FB4D-4516-9C67-FC3D512C97AE}"/>
              </a:ext>
            </a:extLst>
          </p:cNvPr>
          <p:cNvPicPr>
            <a:picLocks noChangeAspect="1"/>
          </p:cNvPicPr>
          <p:nvPr/>
        </p:nvPicPr>
        <p:blipFill>
          <a:blip r:embed="rId2" cstate="print"/>
          <a:stretch>
            <a:fillRect/>
          </a:stretch>
        </p:blipFill>
        <p:spPr>
          <a:xfrm>
            <a:off x="9017000" y="2430146"/>
            <a:ext cx="6137912" cy="6137912"/>
          </a:xfrm>
          <a:prstGeom prst="rect">
            <a:avLst/>
          </a:prstGeom>
        </p:spPr>
      </p:pic>
      <p:sp>
        <p:nvSpPr>
          <p:cNvPr id="2" name="Title 1">
            <a:extLst>
              <a:ext uri="{FF2B5EF4-FFF2-40B4-BE49-F238E27FC236}">
                <a16:creationId xmlns:a16="http://schemas.microsoft.com/office/drawing/2014/main" xmlns="" id="{4A46963B-53A6-4DB6-91E0-4DEB8AD7F084}"/>
              </a:ext>
            </a:extLst>
          </p:cNvPr>
          <p:cNvSpPr>
            <a:spLocks noGrp="1"/>
          </p:cNvSpPr>
          <p:nvPr>
            <p:ph type="title"/>
          </p:nvPr>
        </p:nvSpPr>
        <p:spPr/>
        <p:txBody>
          <a:bodyPr>
            <a:normAutofit/>
          </a:bodyPr>
          <a:lstStyle/>
          <a:p>
            <a:r>
              <a:rPr lang="en-US" dirty="0"/>
              <a:t>Agenda</a:t>
            </a:r>
            <a:endParaRPr lang="en-GB" dirty="0"/>
          </a:p>
        </p:txBody>
      </p:sp>
      <p:sp>
        <p:nvSpPr>
          <p:cNvPr id="4" name="Slide Number Placeholder 3">
            <a:extLst>
              <a:ext uri="{FF2B5EF4-FFF2-40B4-BE49-F238E27FC236}">
                <a16:creationId xmlns:a16="http://schemas.microsoft.com/office/drawing/2014/main" xmlns="" id="{FF902FE3-1292-46F7-8F89-6030D9EA6915}"/>
              </a:ext>
            </a:extLst>
          </p:cNvPr>
          <p:cNvSpPr>
            <a:spLocks noGrp="1"/>
          </p:cNvSpPr>
          <p:nvPr>
            <p:ph type="sldNum" sz="quarter" idx="12"/>
          </p:nvPr>
        </p:nvSpPr>
        <p:spPr>
          <a:prstGeom prst="rect">
            <a:avLst/>
          </a:prstGeom>
        </p:spPr>
        <p:txBody>
          <a:bodyPr vert="horz" lIns="137160" tIns="68580" rIns="137160" bIns="68580" rtlCol="0" anchor="ctr">
            <a:normAutofit fontScale="92500" lnSpcReduction="20000"/>
          </a:bodyP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spcAft>
                <a:spcPts val="675"/>
              </a:spcAft>
            </a:pPr>
            <a:fld id="{13A64C83-47E1-44D9-BCF4-C4227A48BDEF}" type="slidenum">
              <a:rPr lang="en-GB" smtClean="0"/>
              <a:pPr>
                <a:spcAft>
                  <a:spcPts val="675"/>
                </a:spcAft>
              </a:pPr>
              <a:t>5</a:t>
            </a:fld>
            <a:endParaRPr lang="en-GB"/>
          </a:p>
        </p:txBody>
      </p:sp>
      <p:sp>
        <p:nvSpPr>
          <p:cNvPr id="3" name="Content Placeholder 2">
            <a:extLst>
              <a:ext uri="{FF2B5EF4-FFF2-40B4-BE49-F238E27FC236}">
                <a16:creationId xmlns:a16="http://schemas.microsoft.com/office/drawing/2014/main" xmlns="" id="{4C140E16-DD56-4C6F-AB8E-58526D4D03AC}"/>
              </a:ext>
            </a:extLst>
          </p:cNvPr>
          <p:cNvSpPr>
            <a:spLocks noGrp="1"/>
          </p:cNvSpPr>
          <p:nvPr>
            <p:ph idx="4294967295"/>
          </p:nvPr>
        </p:nvSpPr>
        <p:spPr>
          <a:xfrm>
            <a:off x="1676400" y="1790700"/>
            <a:ext cx="6781800" cy="7010400"/>
          </a:xfrm>
        </p:spPr>
        <p:txBody>
          <a:bodyPr>
            <a:normAutofit/>
          </a:bodyPr>
          <a:lstStyle/>
          <a:p>
            <a:pPr marL="514350" indent="-514350">
              <a:buFont typeface="+mj-lt"/>
              <a:buAutoNum type="arabicPeriod"/>
            </a:pPr>
            <a:r>
              <a:rPr lang="en-US" dirty="0"/>
              <a:t>Cod etic</a:t>
            </a:r>
          </a:p>
          <a:p>
            <a:pPr marL="514350" indent="-514350">
              <a:buFont typeface="+mj-lt"/>
              <a:buAutoNum type="arabicPeriod"/>
            </a:pPr>
            <a:r>
              <a:rPr lang="en-US" dirty="0" err="1"/>
              <a:t>Instrumente</a:t>
            </a:r>
            <a:r>
              <a:rPr lang="en-US" dirty="0"/>
              <a:t> utile</a:t>
            </a:r>
          </a:p>
          <a:p>
            <a:pPr marL="514350" indent="-514350">
              <a:buFont typeface="+mj-lt"/>
              <a:buAutoNum type="arabicPeriod"/>
            </a:pPr>
            <a:r>
              <a:rPr lang="en-US" dirty="0" err="1"/>
              <a:t>Exemplu</a:t>
            </a:r>
            <a:r>
              <a:rPr lang="en-US" dirty="0"/>
              <a:t> de </a:t>
            </a:r>
            <a:r>
              <a:rPr lang="en-US" dirty="0" err="1"/>
              <a:t>proceduri</a:t>
            </a:r>
            <a:r>
              <a:rPr lang="en-US" dirty="0"/>
              <a:t> </a:t>
            </a:r>
            <a:r>
              <a:rPr lang="en-US" dirty="0" err="1"/>
              <a:t>analitice</a:t>
            </a:r>
            <a:endParaRPr lang="en-US" dirty="0"/>
          </a:p>
          <a:p>
            <a:pPr marL="514350" indent="-514350">
              <a:buFont typeface="+mj-lt"/>
              <a:buAutoNum type="arabicPeriod"/>
            </a:pPr>
            <a:r>
              <a:rPr lang="en-US" dirty="0" err="1"/>
              <a:t>Proceduri</a:t>
            </a:r>
            <a:r>
              <a:rPr lang="en-US" dirty="0"/>
              <a:t> </a:t>
            </a:r>
            <a:r>
              <a:rPr lang="en-US" dirty="0" err="1"/>
              <a:t>convenite</a:t>
            </a:r>
            <a:endParaRPr lang="en-US" dirty="0"/>
          </a:p>
          <a:p>
            <a:pPr marL="514350" indent="-514350">
              <a:buFont typeface="+mj-lt"/>
              <a:buAutoNum type="arabicPeriod"/>
            </a:pPr>
            <a:r>
              <a:rPr lang="en-US" dirty="0" err="1"/>
              <a:t>Exemplu</a:t>
            </a:r>
            <a:r>
              <a:rPr lang="en-US" dirty="0"/>
              <a:t> de </a:t>
            </a:r>
            <a:r>
              <a:rPr lang="en-US" dirty="0" err="1"/>
              <a:t>misiune</a:t>
            </a:r>
            <a:r>
              <a:rPr lang="en-US" dirty="0"/>
              <a:t> de </a:t>
            </a:r>
            <a:r>
              <a:rPr lang="en-US" dirty="0" err="1"/>
              <a:t>proceduri</a:t>
            </a:r>
            <a:r>
              <a:rPr lang="en-US" dirty="0"/>
              <a:t> </a:t>
            </a:r>
            <a:r>
              <a:rPr lang="en-US" dirty="0" err="1"/>
              <a:t>convenite</a:t>
            </a:r>
            <a:endParaRPr lang="en-US" dirty="0"/>
          </a:p>
          <a:p>
            <a:pPr marL="514350" indent="-514350">
              <a:buFont typeface="+mj-lt"/>
              <a:buAutoNum type="arabicPeriod"/>
            </a:pPr>
            <a:r>
              <a:rPr lang="en-US" dirty="0" err="1"/>
              <a:t>Misiuni</a:t>
            </a:r>
            <a:r>
              <a:rPr lang="en-US" dirty="0"/>
              <a:t> de </a:t>
            </a:r>
            <a:r>
              <a:rPr lang="en-US" dirty="0" err="1"/>
              <a:t>compilare</a:t>
            </a:r>
            <a:endParaRPr lang="en-US" dirty="0"/>
          </a:p>
          <a:p>
            <a:pPr marL="514350" indent="-514350">
              <a:buFont typeface="+mj-lt"/>
              <a:buAutoNum type="arabicPeriod"/>
            </a:pPr>
            <a:r>
              <a:rPr lang="en-US" dirty="0" err="1"/>
              <a:t>Exemplu</a:t>
            </a:r>
            <a:r>
              <a:rPr lang="en-US" dirty="0"/>
              <a:t> de </a:t>
            </a:r>
            <a:r>
              <a:rPr lang="en-US" dirty="0" err="1"/>
              <a:t>misiune</a:t>
            </a:r>
            <a:r>
              <a:rPr lang="en-US" dirty="0"/>
              <a:t> de </a:t>
            </a:r>
            <a:r>
              <a:rPr lang="en-US" dirty="0" err="1"/>
              <a:t>compilare</a:t>
            </a:r>
            <a:endParaRPr lang="en-US" dirty="0"/>
          </a:p>
          <a:p>
            <a:pPr marL="514350" indent="-514350">
              <a:buFont typeface="+mj-lt"/>
              <a:buAutoNum type="arabicPeriod"/>
            </a:pPr>
            <a:endParaRPr lang="en-GB" dirty="0"/>
          </a:p>
        </p:txBody>
      </p:sp>
    </p:spTree>
    <p:extLst>
      <p:ext uri="{BB962C8B-B14F-4D97-AF65-F5344CB8AC3E}">
        <p14:creationId xmlns:p14="http://schemas.microsoft.com/office/powerpoint/2010/main" xmlns="" val="188670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41900-FFC8-4C8A-83D8-BCD78B033289}"/>
              </a:ext>
            </a:extLst>
          </p:cNvPr>
          <p:cNvSpPr>
            <a:spLocks noGrp="1"/>
          </p:cNvSpPr>
          <p:nvPr>
            <p:ph type="title"/>
          </p:nvPr>
        </p:nvSpPr>
        <p:spPr/>
        <p:txBody>
          <a:bodyPr/>
          <a:lstStyle/>
          <a:p>
            <a:r>
              <a:rPr lang="en-US" dirty="0" err="1"/>
              <a:t>Instrumente</a:t>
            </a:r>
            <a:r>
              <a:rPr lang="en-US" dirty="0"/>
              <a:t> utile. </a:t>
            </a:r>
            <a:r>
              <a:rPr lang="en-US" dirty="0" err="1"/>
              <a:t>Riscul</a:t>
            </a:r>
            <a:r>
              <a:rPr lang="en-US" dirty="0"/>
              <a:t> de </a:t>
            </a:r>
            <a:r>
              <a:rPr lang="en-US" dirty="0" err="1"/>
              <a:t>frauda</a:t>
            </a:r>
            <a:endParaRPr lang="en-GB" dirty="0"/>
          </a:p>
        </p:txBody>
      </p:sp>
      <p:sp>
        <p:nvSpPr>
          <p:cNvPr id="4" name="Slide Number Placeholder 3">
            <a:extLst>
              <a:ext uri="{FF2B5EF4-FFF2-40B4-BE49-F238E27FC236}">
                <a16:creationId xmlns:a16="http://schemas.microsoft.com/office/drawing/2014/main" xmlns="" id="{B2939235-3AC7-43B1-85E4-728418DAABF2}"/>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50</a:t>
            </a:fld>
            <a:endParaRPr lang="en-GB"/>
          </a:p>
        </p:txBody>
      </p:sp>
      <p:sp>
        <p:nvSpPr>
          <p:cNvPr id="3" name="Content Placeholder 2">
            <a:extLst>
              <a:ext uri="{FF2B5EF4-FFF2-40B4-BE49-F238E27FC236}">
                <a16:creationId xmlns:a16="http://schemas.microsoft.com/office/drawing/2014/main" xmlns="" id="{2AF8D790-A88E-433D-B258-9BB47ECA98CD}"/>
              </a:ext>
            </a:extLst>
          </p:cNvPr>
          <p:cNvSpPr>
            <a:spLocks noGrp="1"/>
          </p:cNvSpPr>
          <p:nvPr>
            <p:ph idx="4294967295"/>
          </p:nvPr>
        </p:nvSpPr>
        <p:spPr>
          <a:xfrm>
            <a:off x="1219200" y="1638300"/>
            <a:ext cx="16154400" cy="7467600"/>
          </a:xfrm>
        </p:spPr>
        <p:txBody>
          <a:bodyPr>
            <a:normAutofit/>
          </a:bodyPr>
          <a:lstStyle/>
          <a:p>
            <a:pPr algn="just"/>
            <a:r>
              <a:rPr lang="en-GB" sz="4800" dirty="0"/>
              <a:t>Ce </a:t>
            </a:r>
            <a:r>
              <a:rPr lang="en-GB" sz="4800" dirty="0" err="1"/>
              <a:t>este</a:t>
            </a:r>
            <a:r>
              <a:rPr lang="en-GB" sz="4800" dirty="0"/>
              <a:t>?</a:t>
            </a:r>
          </a:p>
          <a:p>
            <a:pPr algn="just"/>
            <a:endParaRPr lang="en-GB" sz="4800" dirty="0"/>
          </a:p>
          <a:p>
            <a:pPr algn="just"/>
            <a:r>
              <a:rPr lang="en-GB" sz="4800" dirty="0" err="1"/>
              <a:t>Responsabilitati</a:t>
            </a:r>
            <a:endParaRPr lang="en-GB" sz="4800" dirty="0"/>
          </a:p>
          <a:p>
            <a:pPr algn="just"/>
            <a:endParaRPr lang="en-GB" sz="4800" dirty="0"/>
          </a:p>
          <a:p>
            <a:pPr algn="just"/>
            <a:r>
              <a:rPr lang="en-GB" sz="4800" dirty="0" err="1"/>
              <a:t>Planuri</a:t>
            </a:r>
            <a:r>
              <a:rPr lang="en-GB" sz="4800" dirty="0"/>
              <a:t> de </a:t>
            </a:r>
            <a:r>
              <a:rPr lang="en-GB" sz="4800" dirty="0" err="1"/>
              <a:t>viitor</a:t>
            </a:r>
            <a:r>
              <a:rPr lang="en-GB" sz="4800" dirty="0"/>
              <a:t> IFAC</a:t>
            </a:r>
          </a:p>
        </p:txBody>
      </p:sp>
    </p:spTree>
    <p:extLst>
      <p:ext uri="{BB962C8B-B14F-4D97-AF65-F5344CB8AC3E}">
        <p14:creationId xmlns:p14="http://schemas.microsoft.com/office/powerpoint/2010/main" xmlns="" val="2838446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41900-FFC8-4C8A-83D8-BCD78B033289}"/>
              </a:ext>
            </a:extLst>
          </p:cNvPr>
          <p:cNvSpPr>
            <a:spLocks noGrp="1"/>
          </p:cNvSpPr>
          <p:nvPr>
            <p:ph type="title"/>
          </p:nvPr>
        </p:nvSpPr>
        <p:spPr/>
        <p:txBody>
          <a:bodyPr/>
          <a:lstStyle/>
          <a:p>
            <a:r>
              <a:rPr lang="en-US" dirty="0" err="1"/>
              <a:t>Instrumente</a:t>
            </a:r>
            <a:r>
              <a:rPr lang="en-US" dirty="0"/>
              <a:t> utile. Probe de audit</a:t>
            </a:r>
            <a:endParaRPr lang="en-GB" dirty="0"/>
          </a:p>
        </p:txBody>
      </p:sp>
      <p:sp>
        <p:nvSpPr>
          <p:cNvPr id="4" name="Slide Number Placeholder 3">
            <a:extLst>
              <a:ext uri="{FF2B5EF4-FFF2-40B4-BE49-F238E27FC236}">
                <a16:creationId xmlns:a16="http://schemas.microsoft.com/office/drawing/2014/main" xmlns="" id="{B2939235-3AC7-43B1-85E4-728418DAABF2}"/>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51</a:t>
            </a:fld>
            <a:endParaRPr lang="en-GB"/>
          </a:p>
        </p:txBody>
      </p:sp>
      <p:sp>
        <p:nvSpPr>
          <p:cNvPr id="3" name="Content Placeholder 2">
            <a:extLst>
              <a:ext uri="{FF2B5EF4-FFF2-40B4-BE49-F238E27FC236}">
                <a16:creationId xmlns:a16="http://schemas.microsoft.com/office/drawing/2014/main" xmlns="" id="{2AF8D790-A88E-433D-B258-9BB47ECA98CD}"/>
              </a:ext>
            </a:extLst>
          </p:cNvPr>
          <p:cNvSpPr>
            <a:spLocks noGrp="1"/>
          </p:cNvSpPr>
          <p:nvPr>
            <p:ph idx="4294967295"/>
          </p:nvPr>
        </p:nvSpPr>
        <p:spPr>
          <a:xfrm>
            <a:off x="1219200" y="1714500"/>
            <a:ext cx="16459200" cy="7254875"/>
          </a:xfrm>
        </p:spPr>
        <p:txBody>
          <a:bodyPr>
            <a:normAutofit/>
          </a:bodyPr>
          <a:lstStyle/>
          <a:p>
            <a:pPr algn="just"/>
            <a:r>
              <a:rPr lang="ro-RO" sz="4000" dirty="0"/>
              <a:t>Probele de audit reprezintă informațiile utilizate de auditor pentru a emite concluzii pe care se bazează opinia auditorului.</a:t>
            </a:r>
          </a:p>
          <a:p>
            <a:pPr algn="just"/>
            <a:endParaRPr lang="en-US" sz="4000" dirty="0"/>
          </a:p>
          <a:p>
            <a:pPr algn="just"/>
            <a:r>
              <a:rPr lang="ro-RO" sz="4000" dirty="0"/>
              <a:t>Practicianul/auditorul trebuie să conceapă </a:t>
            </a:r>
            <a:r>
              <a:rPr lang="ro-RO" sz="4000" dirty="0" err="1"/>
              <a:t>şi</a:t>
            </a:r>
            <a:r>
              <a:rPr lang="ro-RO" sz="4000" dirty="0"/>
              <a:t> aplice proceduri de audit </a:t>
            </a:r>
            <a:r>
              <a:rPr lang="ro-RO" sz="4000" dirty="0" err="1"/>
              <a:t>bazȃndu</a:t>
            </a:r>
            <a:r>
              <a:rPr lang="ro-RO" sz="4000" dirty="0"/>
              <a:t>-se pe raționamentul și scepticismul sale profesionale, astfel încât să </a:t>
            </a:r>
            <a:r>
              <a:rPr lang="ro-RO" sz="4000" dirty="0" err="1"/>
              <a:t>obţină</a:t>
            </a:r>
            <a:r>
              <a:rPr lang="ro-RO" sz="4000" dirty="0"/>
              <a:t> probe de audit suficiente </a:t>
            </a:r>
            <a:r>
              <a:rPr lang="en-US" sz="4000" dirty="0"/>
              <a:t>(</a:t>
            </a:r>
            <a:r>
              <a:rPr lang="en-US" sz="4000" dirty="0" err="1"/>
              <a:t>cantitate</a:t>
            </a:r>
            <a:r>
              <a:rPr lang="en-US" sz="4000" dirty="0"/>
              <a:t>) </a:t>
            </a:r>
            <a:r>
              <a:rPr lang="ro-RO" sz="4000" dirty="0"/>
              <a:t>și adecvate</a:t>
            </a:r>
            <a:r>
              <a:rPr lang="en-US" sz="4000" dirty="0"/>
              <a:t> (</a:t>
            </a:r>
            <a:r>
              <a:rPr lang="en-US" sz="4000" dirty="0" err="1"/>
              <a:t>relevante</a:t>
            </a:r>
            <a:r>
              <a:rPr lang="en-US" sz="4000" dirty="0"/>
              <a:t>)</a:t>
            </a:r>
            <a:r>
              <a:rPr lang="ro-RO" sz="4000" dirty="0"/>
              <a:t> pentru a putea ajunge la concluzii rezonabile. </a:t>
            </a:r>
          </a:p>
          <a:p>
            <a:pPr algn="just"/>
            <a:endParaRPr lang="en-GB" sz="4000" dirty="0"/>
          </a:p>
          <a:p>
            <a:pPr algn="just"/>
            <a:r>
              <a:rPr lang="en-US" sz="4000" dirty="0" err="1"/>
              <a:t>Probele</a:t>
            </a:r>
            <a:r>
              <a:rPr lang="en-US" sz="4000" dirty="0"/>
              <a:t> </a:t>
            </a:r>
            <a:r>
              <a:rPr lang="en-US" sz="4000" dirty="0" err="1"/>
              <a:t>trebuie</a:t>
            </a:r>
            <a:r>
              <a:rPr lang="en-US" sz="4000" dirty="0"/>
              <a:t> </a:t>
            </a:r>
            <a:r>
              <a:rPr lang="en-US" sz="4000" dirty="0" err="1"/>
              <a:t>sa</a:t>
            </a:r>
            <a:r>
              <a:rPr lang="en-US" sz="4000" dirty="0"/>
              <a:t> fie </a:t>
            </a:r>
            <a:r>
              <a:rPr lang="en-US" sz="4000" dirty="0" err="1"/>
              <a:t>si</a:t>
            </a:r>
            <a:r>
              <a:rPr lang="en-US" sz="4000" dirty="0"/>
              <a:t> </a:t>
            </a:r>
            <a:r>
              <a:rPr lang="en-US" sz="4000" dirty="0" err="1"/>
              <a:t>credibile</a:t>
            </a:r>
            <a:r>
              <a:rPr lang="en-US" sz="4000" dirty="0"/>
              <a:t>.</a:t>
            </a:r>
            <a:endParaRPr lang="en-GB" sz="4000" dirty="0"/>
          </a:p>
        </p:txBody>
      </p:sp>
    </p:spTree>
    <p:extLst>
      <p:ext uri="{BB962C8B-B14F-4D97-AF65-F5344CB8AC3E}">
        <p14:creationId xmlns:p14="http://schemas.microsoft.com/office/powerpoint/2010/main" xmlns="" val="1066116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8EA2E0-3EBE-43C9-BAD2-5F6F9F262C76}"/>
              </a:ext>
            </a:extLst>
          </p:cNvPr>
          <p:cNvSpPr>
            <a:spLocks noGrp="1"/>
          </p:cNvSpPr>
          <p:nvPr>
            <p:ph type="title"/>
          </p:nvPr>
        </p:nvSpPr>
        <p:spPr>
          <a:xfrm>
            <a:off x="228600" y="571500"/>
            <a:ext cx="17449800" cy="1143000"/>
          </a:xfrm>
        </p:spPr>
        <p:txBody>
          <a:bodyPr>
            <a:normAutofit/>
          </a:bodyPr>
          <a:lstStyle/>
          <a:p>
            <a:r>
              <a:rPr lang="en-US"/>
              <a:t>Probe de audit</a:t>
            </a:r>
            <a:endParaRPr lang="en-GB" dirty="0"/>
          </a:p>
        </p:txBody>
      </p:sp>
      <p:sp>
        <p:nvSpPr>
          <p:cNvPr id="4" name="Slide Number Placeholder 3">
            <a:extLst>
              <a:ext uri="{FF2B5EF4-FFF2-40B4-BE49-F238E27FC236}">
                <a16:creationId xmlns:a16="http://schemas.microsoft.com/office/drawing/2014/main" xmlns="" id="{3369E0F1-AE68-48F1-A5C3-988DBDAEE050}"/>
              </a:ext>
            </a:extLst>
          </p:cNvPr>
          <p:cNvSpPr>
            <a:spLocks noGrp="1"/>
          </p:cNvSpPr>
          <p:nvPr>
            <p:ph type="sldNum" sz="quarter" idx="12"/>
          </p:nvPr>
        </p:nvSpPr>
        <p:spPr>
          <a:prstGeom prst="rect">
            <a:avLst/>
          </a:prstGeom>
        </p:spPr>
        <p:txBody>
          <a:bodyPr vert="horz" lIns="137160" tIns="68580" rIns="137160" bIns="68580" rtlCol="0" anchor="ctr">
            <a:normAutofit lnSpcReduction="10000"/>
          </a:bodyPr>
          <a:lstStyle>
            <a:defPPr>
              <a:defRPr lang="en-US"/>
            </a:defPPr>
            <a:lvl1pPr marL="0" algn="l" defTabSz="685800" rtl="0" eaLnBrk="1" latinLnBrk="0" hangingPunct="1">
              <a:defRPr sz="1500" kern="1200">
                <a:solidFill>
                  <a:schemeClr val="tx1">
                    <a:lumMod val="95000"/>
                    <a:lumOff val="5000"/>
                  </a:schemeClr>
                </a:solidFill>
                <a:latin typeface="+mj-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spcAft>
                <a:spcPts val="675"/>
              </a:spcAft>
            </a:pPr>
            <a:fld id="{525ADF0F-912A-4C6B-A33A-EDAC881BF202}" type="slidenum">
              <a:rPr lang="ro-RO" smtClean="0"/>
              <a:pPr>
                <a:spcAft>
                  <a:spcPts val="675"/>
                </a:spcAft>
              </a:pPr>
              <a:t>52</a:t>
            </a:fld>
            <a:endParaRPr lang="en-GB"/>
          </a:p>
        </p:txBody>
      </p:sp>
      <p:graphicFrame>
        <p:nvGraphicFramePr>
          <p:cNvPr id="6" name="Content Placeholder 2">
            <a:extLst>
              <a:ext uri="{FF2B5EF4-FFF2-40B4-BE49-F238E27FC236}">
                <a16:creationId xmlns:a16="http://schemas.microsoft.com/office/drawing/2014/main" xmlns="" id="{81C6B5C2-08FC-4493-988E-CC2F25BCBC46}"/>
              </a:ext>
            </a:extLst>
          </p:cNvPr>
          <p:cNvGraphicFramePr>
            <a:graphicFrameLocks noGrp="1"/>
          </p:cNvGraphicFramePr>
          <p:nvPr>
            <p:ph idx="4294967295"/>
            <p:extLst>
              <p:ext uri="{D42A27DB-BD31-4B8C-83A1-F6EECF244321}">
                <p14:modId xmlns:p14="http://schemas.microsoft.com/office/powerpoint/2010/main" xmlns="" val="1965319917"/>
              </p:ext>
            </p:extLst>
          </p:nvPr>
        </p:nvGraphicFramePr>
        <p:xfrm>
          <a:off x="781050" y="2324100"/>
          <a:ext cx="16897349"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92099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B5E4B-598A-4B7A-BBD9-FC12F0311583}"/>
              </a:ext>
            </a:extLst>
          </p:cNvPr>
          <p:cNvSpPr>
            <a:spLocks noGrp="1"/>
          </p:cNvSpPr>
          <p:nvPr>
            <p:ph type="title"/>
          </p:nvPr>
        </p:nvSpPr>
        <p:spPr>
          <a:xfrm>
            <a:off x="419100" y="266700"/>
            <a:ext cx="17449800" cy="1143000"/>
          </a:xfrm>
        </p:spPr>
        <p:txBody>
          <a:bodyPr wrap="square" anchor="ctr">
            <a:normAutofit/>
          </a:bodyPr>
          <a:lstStyle/>
          <a:p>
            <a:r>
              <a:rPr lang="en-US" dirty="0" err="1"/>
              <a:t>Proceduri</a:t>
            </a:r>
            <a:r>
              <a:rPr lang="en-US" dirty="0"/>
              <a:t> de audit</a:t>
            </a:r>
            <a:endParaRPr lang="en-GB" dirty="0"/>
          </a:p>
        </p:txBody>
      </p:sp>
      <p:sp>
        <p:nvSpPr>
          <p:cNvPr id="4" name="Slide Number Placeholder 3" hidden="1">
            <a:extLst>
              <a:ext uri="{FF2B5EF4-FFF2-40B4-BE49-F238E27FC236}">
                <a16:creationId xmlns:a16="http://schemas.microsoft.com/office/drawing/2014/main" xmlns="" id="{CB1C67F7-7A3E-4F2D-B6BD-0D00EE137580}"/>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spcAft>
                <a:spcPts val="900"/>
              </a:spcAft>
            </a:pPr>
            <a:fld id="{13A64C83-47E1-44D9-BCF4-C4227A48BDEF}" type="slidenum">
              <a:rPr lang="en-GB" smtClean="0"/>
              <a:pPr>
                <a:spcAft>
                  <a:spcPts val="900"/>
                </a:spcAft>
              </a:pPr>
              <a:t>53</a:t>
            </a:fld>
            <a:endParaRPr lang="en-GB"/>
          </a:p>
        </p:txBody>
      </p:sp>
      <p:graphicFrame>
        <p:nvGraphicFramePr>
          <p:cNvPr id="6" name="Content Placeholder 2">
            <a:extLst>
              <a:ext uri="{FF2B5EF4-FFF2-40B4-BE49-F238E27FC236}">
                <a16:creationId xmlns:a16="http://schemas.microsoft.com/office/drawing/2014/main" xmlns="" id="{F1C127AC-DBA1-4362-B3EC-6FC15D8E1BAA}"/>
              </a:ext>
            </a:extLst>
          </p:cNvPr>
          <p:cNvGraphicFramePr>
            <a:graphicFrameLocks noGrp="1"/>
          </p:cNvGraphicFramePr>
          <p:nvPr>
            <p:ph idx="4294967295"/>
            <p:extLst>
              <p:ext uri="{D42A27DB-BD31-4B8C-83A1-F6EECF244321}">
                <p14:modId xmlns:p14="http://schemas.microsoft.com/office/powerpoint/2010/main" xmlns="" val="1850357082"/>
              </p:ext>
            </p:extLst>
          </p:nvPr>
        </p:nvGraphicFramePr>
        <p:xfrm>
          <a:off x="2971800" y="1662112"/>
          <a:ext cx="11830050" cy="6962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1249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15031-43CA-434E-986D-F7975896CC47}"/>
              </a:ext>
            </a:extLst>
          </p:cNvPr>
          <p:cNvSpPr>
            <a:spLocks noGrp="1"/>
          </p:cNvSpPr>
          <p:nvPr>
            <p:ph type="title"/>
          </p:nvPr>
        </p:nvSpPr>
        <p:spPr/>
        <p:txBody>
          <a:bodyPr/>
          <a:lstStyle/>
          <a:p>
            <a:r>
              <a:rPr lang="ro-RO" dirty="0"/>
              <a:t>Intervievarea</a:t>
            </a:r>
          </a:p>
        </p:txBody>
      </p:sp>
      <p:sp>
        <p:nvSpPr>
          <p:cNvPr id="4" name="Slide Number Placeholder 3">
            <a:extLst>
              <a:ext uri="{FF2B5EF4-FFF2-40B4-BE49-F238E27FC236}">
                <a16:creationId xmlns:a16="http://schemas.microsoft.com/office/drawing/2014/main" xmlns="" id="{C4D6E665-1770-4F75-9A82-2823E286DC08}"/>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54</a:t>
            </a:fld>
            <a:endParaRPr lang="en-GB"/>
          </a:p>
        </p:txBody>
      </p:sp>
      <p:sp>
        <p:nvSpPr>
          <p:cNvPr id="3" name="Content Placeholder 2">
            <a:extLst>
              <a:ext uri="{FF2B5EF4-FFF2-40B4-BE49-F238E27FC236}">
                <a16:creationId xmlns:a16="http://schemas.microsoft.com/office/drawing/2014/main" xmlns="" id="{FAA4F462-237C-4DE9-8827-E1FBC854CB3C}"/>
              </a:ext>
            </a:extLst>
          </p:cNvPr>
          <p:cNvSpPr>
            <a:spLocks noGrp="1"/>
          </p:cNvSpPr>
          <p:nvPr>
            <p:ph idx="4294967295"/>
          </p:nvPr>
        </p:nvSpPr>
        <p:spPr>
          <a:xfrm>
            <a:off x="1295400" y="1638300"/>
            <a:ext cx="16002000" cy="6934200"/>
          </a:xfrm>
        </p:spPr>
        <p:txBody>
          <a:bodyPr>
            <a:normAutofit/>
          </a:bodyPr>
          <a:lstStyle/>
          <a:p>
            <a:r>
              <a:rPr lang="en-US" sz="4400" dirty="0" err="1"/>
              <a:t>Cand</a:t>
            </a:r>
            <a:r>
              <a:rPr lang="en-US" sz="4400" dirty="0"/>
              <a:t>?</a:t>
            </a:r>
          </a:p>
          <a:p>
            <a:r>
              <a:rPr lang="en-US" sz="4400" dirty="0"/>
              <a:t>Pe cine </a:t>
            </a:r>
            <a:r>
              <a:rPr lang="en-US" sz="4400" dirty="0" err="1"/>
              <a:t>intrebam</a:t>
            </a:r>
            <a:r>
              <a:rPr lang="en-US" sz="4400" dirty="0"/>
              <a:t>?</a:t>
            </a:r>
          </a:p>
          <a:p>
            <a:r>
              <a:rPr lang="en-US" sz="4400" dirty="0"/>
              <a:t>Ce </a:t>
            </a:r>
            <a:r>
              <a:rPr lang="en-US" sz="4400" dirty="0" err="1"/>
              <a:t>intrebam</a:t>
            </a:r>
            <a:r>
              <a:rPr lang="en-US" sz="4400" dirty="0"/>
              <a:t>?</a:t>
            </a:r>
          </a:p>
          <a:p>
            <a:r>
              <a:rPr lang="en-US" sz="4400" dirty="0"/>
              <a:t>Cum </a:t>
            </a:r>
            <a:r>
              <a:rPr lang="en-US" sz="4400" dirty="0" err="1"/>
              <a:t>documentam</a:t>
            </a:r>
            <a:r>
              <a:rPr lang="en-US" sz="4400" dirty="0"/>
              <a:t>?</a:t>
            </a:r>
            <a:endParaRPr lang="ro-RO" sz="4400" dirty="0"/>
          </a:p>
        </p:txBody>
      </p:sp>
    </p:spTree>
    <p:extLst>
      <p:ext uri="{BB962C8B-B14F-4D97-AF65-F5344CB8AC3E}">
        <p14:creationId xmlns:p14="http://schemas.microsoft.com/office/powerpoint/2010/main" xmlns="" val="381563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D6CF00-908A-4F5A-9840-210B185BD75F}"/>
              </a:ext>
            </a:extLst>
          </p:cNvPr>
          <p:cNvSpPr>
            <a:spLocks noGrp="1"/>
          </p:cNvSpPr>
          <p:nvPr>
            <p:ph type="title"/>
          </p:nvPr>
        </p:nvSpPr>
        <p:spPr/>
        <p:txBody>
          <a:bodyPr/>
          <a:lstStyle/>
          <a:p>
            <a:r>
              <a:rPr lang="ro-RO" dirty="0"/>
              <a:t>Inspecția </a:t>
            </a:r>
            <a:r>
              <a:rPr lang="en-US" dirty="0" err="1"/>
              <a:t>activelor</a:t>
            </a:r>
            <a:r>
              <a:rPr lang="en-US" dirty="0"/>
              <a:t> </a:t>
            </a:r>
            <a:r>
              <a:rPr lang="en-US" dirty="0" err="1"/>
              <a:t>si</a:t>
            </a:r>
            <a:r>
              <a:rPr lang="en-US" dirty="0"/>
              <a:t> </a:t>
            </a:r>
            <a:r>
              <a:rPr lang="en-US" dirty="0" err="1"/>
              <a:t>documentelor</a:t>
            </a:r>
            <a:endParaRPr lang="ro-RO" dirty="0"/>
          </a:p>
        </p:txBody>
      </p:sp>
      <p:sp>
        <p:nvSpPr>
          <p:cNvPr id="4" name="Slide Number Placeholder 3">
            <a:extLst>
              <a:ext uri="{FF2B5EF4-FFF2-40B4-BE49-F238E27FC236}">
                <a16:creationId xmlns:a16="http://schemas.microsoft.com/office/drawing/2014/main" xmlns="" id="{978B28E3-0A8C-480E-8B8D-58C4E647B713}"/>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55</a:t>
            </a:fld>
            <a:endParaRPr lang="en-GB"/>
          </a:p>
        </p:txBody>
      </p:sp>
      <p:sp>
        <p:nvSpPr>
          <p:cNvPr id="3" name="Content Placeholder 2">
            <a:extLst>
              <a:ext uri="{FF2B5EF4-FFF2-40B4-BE49-F238E27FC236}">
                <a16:creationId xmlns:a16="http://schemas.microsoft.com/office/drawing/2014/main" xmlns="" id="{EBDE513C-EA55-42B4-B3C1-A3DC45815AD1}"/>
              </a:ext>
            </a:extLst>
          </p:cNvPr>
          <p:cNvSpPr>
            <a:spLocks noGrp="1"/>
          </p:cNvSpPr>
          <p:nvPr>
            <p:ph idx="4294967295"/>
          </p:nvPr>
        </p:nvSpPr>
        <p:spPr>
          <a:xfrm>
            <a:off x="952500" y="1562100"/>
            <a:ext cx="16725900" cy="7315200"/>
          </a:xfrm>
        </p:spPr>
        <p:txBody>
          <a:bodyPr>
            <a:normAutofit/>
          </a:bodyPr>
          <a:lstStyle/>
          <a:p>
            <a:r>
              <a:rPr lang="en-US" sz="4800" dirty="0" err="1"/>
              <a:t>Cateva</a:t>
            </a:r>
            <a:r>
              <a:rPr lang="en-US" sz="4800" dirty="0"/>
              <a:t> </a:t>
            </a:r>
            <a:r>
              <a:rPr lang="en-US" sz="4800" dirty="0" err="1"/>
              <a:t>cuvinte</a:t>
            </a:r>
            <a:r>
              <a:rPr lang="en-US" sz="4800" dirty="0"/>
              <a:t> </a:t>
            </a:r>
            <a:r>
              <a:rPr lang="en-US" sz="4800" dirty="0" err="1"/>
              <a:t>despre</a:t>
            </a:r>
            <a:r>
              <a:rPr lang="en-US" sz="4800" dirty="0"/>
              <a:t> </a:t>
            </a:r>
            <a:r>
              <a:rPr lang="en-US" sz="4800" dirty="0" err="1"/>
              <a:t>inventariere</a:t>
            </a:r>
            <a:endParaRPr lang="en-US" sz="4800" dirty="0"/>
          </a:p>
          <a:p>
            <a:r>
              <a:rPr lang="en-US" sz="4800" dirty="0"/>
              <a:t>La </a:t>
            </a:r>
            <a:r>
              <a:rPr lang="en-US" sz="4800" dirty="0" err="1"/>
              <a:t>ce</a:t>
            </a:r>
            <a:r>
              <a:rPr lang="en-US" sz="4800" dirty="0"/>
              <a:t> </a:t>
            </a:r>
            <a:r>
              <a:rPr lang="en-US" sz="4800" dirty="0" err="1"/>
              <a:t>tipuri</a:t>
            </a:r>
            <a:r>
              <a:rPr lang="en-US" sz="4800" dirty="0"/>
              <a:t> de </a:t>
            </a:r>
            <a:r>
              <a:rPr lang="en-US" sz="4800" dirty="0" err="1"/>
              <a:t>misiuni</a:t>
            </a:r>
            <a:r>
              <a:rPr lang="en-US" sz="4800" dirty="0"/>
              <a:t> </a:t>
            </a:r>
            <a:r>
              <a:rPr lang="en-US" sz="4800" dirty="0" err="1"/>
              <a:t>participam</a:t>
            </a:r>
            <a:r>
              <a:rPr lang="en-US" sz="4800" dirty="0"/>
              <a:t> la </a:t>
            </a:r>
            <a:r>
              <a:rPr lang="en-US" sz="4800" dirty="0" err="1"/>
              <a:t>inventariere</a:t>
            </a:r>
            <a:r>
              <a:rPr lang="en-US" sz="4800" dirty="0"/>
              <a:t>?</a:t>
            </a:r>
          </a:p>
          <a:p>
            <a:r>
              <a:rPr lang="en-US" sz="4800" dirty="0" err="1"/>
              <a:t>Documentare</a:t>
            </a:r>
            <a:endParaRPr lang="ro-RO" sz="4800" dirty="0"/>
          </a:p>
        </p:txBody>
      </p:sp>
    </p:spTree>
    <p:extLst>
      <p:ext uri="{BB962C8B-B14F-4D97-AF65-F5344CB8AC3E}">
        <p14:creationId xmlns:p14="http://schemas.microsoft.com/office/powerpoint/2010/main" xmlns="" val="3850920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4CCA0E-A8D2-4635-95B0-8DDFFF69140C}"/>
              </a:ext>
            </a:extLst>
          </p:cNvPr>
          <p:cNvSpPr>
            <a:spLocks noGrp="1"/>
          </p:cNvSpPr>
          <p:nvPr>
            <p:ph type="title"/>
          </p:nvPr>
        </p:nvSpPr>
        <p:spPr>
          <a:xfrm>
            <a:off x="419100" y="723900"/>
            <a:ext cx="17449800" cy="1143000"/>
          </a:xfrm>
        </p:spPr>
        <p:txBody>
          <a:bodyPr wrap="square" anchor="ctr">
            <a:normAutofit/>
          </a:bodyPr>
          <a:lstStyle/>
          <a:p>
            <a:r>
              <a:rPr lang="ro-RO" dirty="0"/>
              <a:t>Confirmarea externa</a:t>
            </a:r>
          </a:p>
        </p:txBody>
      </p:sp>
      <p:sp>
        <p:nvSpPr>
          <p:cNvPr id="4" name="Slide Number Placeholder 3" hidden="1">
            <a:extLst>
              <a:ext uri="{FF2B5EF4-FFF2-40B4-BE49-F238E27FC236}">
                <a16:creationId xmlns:a16="http://schemas.microsoft.com/office/drawing/2014/main" xmlns="" id="{6D8F5921-51EB-4CE7-9BBB-6E6ABCF19C29}"/>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spcAft>
                <a:spcPts val="900"/>
              </a:spcAft>
            </a:pPr>
            <a:fld id="{13A64C83-47E1-44D9-BCF4-C4227A48BDEF}" type="slidenum">
              <a:rPr lang="en-GB" smtClean="0"/>
              <a:pPr>
                <a:spcAft>
                  <a:spcPts val="900"/>
                </a:spcAft>
              </a:pPr>
              <a:t>56</a:t>
            </a:fld>
            <a:endParaRPr lang="en-GB"/>
          </a:p>
        </p:txBody>
      </p:sp>
      <p:graphicFrame>
        <p:nvGraphicFramePr>
          <p:cNvPr id="6" name="Content Placeholder 2">
            <a:extLst>
              <a:ext uri="{FF2B5EF4-FFF2-40B4-BE49-F238E27FC236}">
                <a16:creationId xmlns:a16="http://schemas.microsoft.com/office/drawing/2014/main" xmlns="" id="{E3343D62-437E-42C2-BCEC-99D660D3944F}"/>
              </a:ext>
            </a:extLst>
          </p:cNvPr>
          <p:cNvGraphicFramePr>
            <a:graphicFrameLocks noGrp="1"/>
          </p:cNvGraphicFramePr>
          <p:nvPr>
            <p:ph idx="4294967295"/>
            <p:extLst>
              <p:ext uri="{D42A27DB-BD31-4B8C-83A1-F6EECF244321}">
                <p14:modId xmlns:p14="http://schemas.microsoft.com/office/powerpoint/2010/main" xmlns="" val="1011054409"/>
              </p:ext>
            </p:extLst>
          </p:nvPr>
        </p:nvGraphicFramePr>
        <p:xfrm>
          <a:off x="2286000" y="2019300"/>
          <a:ext cx="14144625" cy="6962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02687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7BFE2-4BCC-4E93-8D59-07B336D23BD0}"/>
              </a:ext>
            </a:extLst>
          </p:cNvPr>
          <p:cNvSpPr>
            <a:spLocks noGrp="1"/>
          </p:cNvSpPr>
          <p:nvPr>
            <p:ph type="title"/>
          </p:nvPr>
        </p:nvSpPr>
        <p:spPr/>
        <p:txBody>
          <a:bodyPr/>
          <a:lstStyle/>
          <a:p>
            <a:r>
              <a:rPr lang="en-US" dirty="0"/>
              <a:t>Ce sunt </a:t>
            </a:r>
            <a:r>
              <a:rPr lang="en-US" dirty="0" err="1"/>
              <a:t>procedurile</a:t>
            </a:r>
            <a:r>
              <a:rPr lang="en-US" dirty="0"/>
              <a:t> </a:t>
            </a:r>
            <a:r>
              <a:rPr lang="en-US" dirty="0" err="1"/>
              <a:t>analitice</a:t>
            </a:r>
            <a:r>
              <a:rPr lang="ro-RO" dirty="0"/>
              <a:t>?</a:t>
            </a:r>
            <a:endParaRPr lang="en-US" dirty="0"/>
          </a:p>
        </p:txBody>
      </p:sp>
      <p:sp>
        <p:nvSpPr>
          <p:cNvPr id="3" name="Content Placeholder 2">
            <a:extLst>
              <a:ext uri="{FF2B5EF4-FFF2-40B4-BE49-F238E27FC236}">
                <a16:creationId xmlns:a16="http://schemas.microsoft.com/office/drawing/2014/main" xmlns="" id="{F153AE01-84B6-4F00-B5E2-12886FCD990A}"/>
              </a:ext>
            </a:extLst>
          </p:cNvPr>
          <p:cNvSpPr>
            <a:spLocks noGrp="1"/>
          </p:cNvSpPr>
          <p:nvPr>
            <p:ph idx="4294967295"/>
          </p:nvPr>
        </p:nvSpPr>
        <p:spPr>
          <a:xfrm>
            <a:off x="1066800" y="2838450"/>
            <a:ext cx="16535400" cy="4610100"/>
          </a:xfrm>
        </p:spPr>
        <p:txBody>
          <a:bodyPr>
            <a:normAutofit/>
          </a:bodyPr>
          <a:lstStyle/>
          <a:p>
            <a:r>
              <a:rPr lang="en-US" sz="4400" dirty="0"/>
              <a:t>se </a:t>
            </a:r>
            <a:r>
              <a:rPr lang="en-US" sz="4400" dirty="0" err="1"/>
              <a:t>refera</a:t>
            </a:r>
            <a:r>
              <a:rPr lang="en-US" sz="4400" dirty="0"/>
              <a:t> la</a:t>
            </a:r>
            <a:r>
              <a:rPr lang="ro-RO" sz="4400" dirty="0"/>
              <a:t> evaluări ale </a:t>
            </a:r>
            <a:r>
              <a:rPr lang="ro-RO" sz="4400" dirty="0" err="1"/>
              <a:t>informaţiilor</a:t>
            </a:r>
            <a:r>
              <a:rPr lang="ro-RO" sz="4400" dirty="0"/>
              <a:t> financiare prin analiza </a:t>
            </a:r>
            <a:r>
              <a:rPr lang="ro-RO" sz="4400" dirty="0" err="1"/>
              <a:t>relaţiilor</a:t>
            </a:r>
            <a:r>
              <a:rPr lang="ro-RO" sz="4400" dirty="0"/>
              <a:t> plauzibile dintre datele financiare </a:t>
            </a:r>
            <a:r>
              <a:rPr lang="ro-RO" sz="4400" dirty="0" err="1"/>
              <a:t>şi</a:t>
            </a:r>
            <a:r>
              <a:rPr lang="ro-RO" sz="4400" dirty="0"/>
              <a:t> nefinanciare. </a:t>
            </a:r>
            <a:endParaRPr lang="en-US" sz="4400" dirty="0"/>
          </a:p>
          <a:p>
            <a:r>
              <a:rPr lang="ro-RO" sz="4400" dirty="0"/>
              <a:t>cuprind</a:t>
            </a:r>
            <a:r>
              <a:rPr lang="en-US" sz="4400" dirty="0"/>
              <a:t> </a:t>
            </a:r>
            <a:r>
              <a:rPr lang="ro-RO" sz="4400" dirty="0"/>
              <a:t>acele </a:t>
            </a:r>
            <a:r>
              <a:rPr lang="ro-RO" sz="4400" dirty="0" err="1"/>
              <a:t>investigaţii</a:t>
            </a:r>
            <a:r>
              <a:rPr lang="ro-RO" sz="4400" dirty="0"/>
              <a:t> considerate necesare cu privire la </a:t>
            </a:r>
            <a:r>
              <a:rPr lang="ro-RO" sz="4400" dirty="0" err="1"/>
              <a:t>fluctuaţiile</a:t>
            </a:r>
            <a:r>
              <a:rPr lang="ro-RO" sz="4400" dirty="0"/>
              <a:t> sau </a:t>
            </a:r>
            <a:r>
              <a:rPr lang="ro-RO" sz="4400" dirty="0" err="1"/>
              <a:t>relaţiile</a:t>
            </a:r>
            <a:r>
              <a:rPr lang="ro-RO" sz="4400" dirty="0"/>
              <a:t> discordante în </a:t>
            </a:r>
            <a:r>
              <a:rPr lang="ro-RO" sz="4400" dirty="0" err="1"/>
              <a:t>comparaţie</a:t>
            </a:r>
            <a:r>
              <a:rPr lang="ro-RO" sz="4400" dirty="0"/>
              <a:t> cu alte </a:t>
            </a:r>
            <a:r>
              <a:rPr lang="ro-RO" sz="4400" dirty="0" err="1"/>
              <a:t>informaţii</a:t>
            </a:r>
            <a:r>
              <a:rPr lang="ro-RO" sz="4400" dirty="0"/>
              <a:t> relevante sau care diferă cu o sumă semnificativă </a:t>
            </a:r>
            <a:r>
              <a:rPr lang="ro-RO" sz="4400" dirty="0" err="1"/>
              <a:t>faţă</a:t>
            </a:r>
            <a:r>
              <a:rPr lang="ro-RO" sz="4400" dirty="0"/>
              <a:t> de valorile preconizate</a:t>
            </a:r>
            <a:r>
              <a:rPr lang="en-US" sz="4400" dirty="0"/>
              <a:t>.</a:t>
            </a:r>
          </a:p>
          <a:p>
            <a:pPr marL="226314" lvl="1" indent="0">
              <a:buNone/>
            </a:pPr>
            <a:endParaRPr lang="en-US" sz="3200" dirty="0"/>
          </a:p>
        </p:txBody>
      </p:sp>
    </p:spTree>
    <p:extLst>
      <p:ext uri="{BB962C8B-B14F-4D97-AF65-F5344CB8AC3E}">
        <p14:creationId xmlns:p14="http://schemas.microsoft.com/office/powerpoint/2010/main" xmlns="" val="1892545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98B162-2497-49CA-ADD3-401B3D30B3C7}"/>
              </a:ext>
            </a:extLst>
          </p:cNvPr>
          <p:cNvSpPr>
            <a:spLocks noGrp="1"/>
          </p:cNvSpPr>
          <p:nvPr>
            <p:ph type="title"/>
          </p:nvPr>
        </p:nvSpPr>
        <p:spPr/>
        <p:txBody>
          <a:bodyPr>
            <a:normAutofit/>
          </a:bodyPr>
          <a:lstStyle/>
          <a:p>
            <a:r>
              <a:rPr lang="en-US" dirty="0" err="1"/>
              <a:t>Tipuri</a:t>
            </a:r>
            <a:r>
              <a:rPr lang="en-US" dirty="0"/>
              <a:t> (</a:t>
            </a:r>
            <a:r>
              <a:rPr lang="en-US" dirty="0" err="1"/>
              <a:t>metode</a:t>
            </a:r>
            <a:r>
              <a:rPr lang="en-US" dirty="0"/>
              <a:t>)</a:t>
            </a:r>
            <a:endParaRPr lang="ro-RO" dirty="0"/>
          </a:p>
        </p:txBody>
      </p:sp>
      <p:sp>
        <p:nvSpPr>
          <p:cNvPr id="3" name="Content Placeholder 2">
            <a:extLst>
              <a:ext uri="{FF2B5EF4-FFF2-40B4-BE49-F238E27FC236}">
                <a16:creationId xmlns:a16="http://schemas.microsoft.com/office/drawing/2014/main" xmlns="" id="{35D3F451-A19F-4FFA-8EF2-22FE8DB90386}"/>
              </a:ext>
            </a:extLst>
          </p:cNvPr>
          <p:cNvSpPr>
            <a:spLocks noGrp="1"/>
          </p:cNvSpPr>
          <p:nvPr>
            <p:ph idx="4294967295"/>
          </p:nvPr>
        </p:nvSpPr>
        <p:spPr>
          <a:xfrm>
            <a:off x="1696107" y="1550987"/>
            <a:ext cx="11431588" cy="7185025"/>
          </a:xfrm>
        </p:spPr>
        <p:txBody>
          <a:bodyPr>
            <a:normAutofit/>
          </a:bodyPr>
          <a:lstStyle/>
          <a:p>
            <a:pPr>
              <a:buClr>
                <a:schemeClr val="folHlink"/>
              </a:buClr>
              <a:defRPr/>
            </a:pPr>
            <a:r>
              <a:rPr lang="en-US" dirty="0"/>
              <a:t>C</a:t>
            </a:r>
            <a:r>
              <a:rPr lang="ro-RO" dirty="0"/>
              <a:t>omparaţii simple</a:t>
            </a:r>
            <a:r>
              <a:rPr lang="en-US" dirty="0"/>
              <a:t>, </a:t>
            </a:r>
            <a:r>
              <a:rPr lang="ro-RO" dirty="0"/>
              <a:t>analize complexe</a:t>
            </a:r>
            <a:r>
              <a:rPr lang="en-US" dirty="0"/>
              <a:t>, </a:t>
            </a:r>
            <a:r>
              <a:rPr lang="ro-RO" dirty="0"/>
              <a:t>tehnici statistice avansate</a:t>
            </a:r>
            <a:endParaRPr lang="en-US" dirty="0"/>
          </a:p>
          <a:p>
            <a:pPr>
              <a:buClr>
                <a:schemeClr val="folHlink"/>
              </a:buClr>
              <a:defRPr/>
            </a:pPr>
            <a:r>
              <a:rPr lang="en-GB" dirty="0" err="1">
                <a:cs typeface="Times New Roman" pitchFamily="18" charset="0"/>
              </a:rPr>
              <a:t>Proceduri</a:t>
            </a:r>
            <a:r>
              <a:rPr lang="en-GB" dirty="0">
                <a:cs typeface="Times New Roman" pitchFamily="18" charset="0"/>
              </a:rPr>
              <a:t> </a:t>
            </a:r>
            <a:r>
              <a:rPr lang="en-GB" dirty="0" err="1">
                <a:cs typeface="Times New Roman" pitchFamily="18" charset="0"/>
              </a:rPr>
              <a:t>aplicate</a:t>
            </a:r>
            <a:r>
              <a:rPr lang="en-GB" dirty="0">
                <a:cs typeface="Times New Roman" pitchFamily="18" charset="0"/>
              </a:rPr>
              <a:t> </a:t>
            </a:r>
            <a:r>
              <a:rPr lang="en-GB" dirty="0" err="1">
                <a:cs typeface="Times New Roman" pitchFamily="18" charset="0"/>
              </a:rPr>
              <a:t>elementelor</a:t>
            </a:r>
            <a:r>
              <a:rPr lang="en-GB" dirty="0">
                <a:cs typeface="Times New Roman" pitchFamily="18" charset="0"/>
              </a:rPr>
              <a:t> </a:t>
            </a:r>
            <a:r>
              <a:rPr lang="en-GB" dirty="0" err="1">
                <a:cs typeface="Times New Roman" pitchFamily="18" charset="0"/>
              </a:rPr>
              <a:t>individuale</a:t>
            </a:r>
            <a:r>
              <a:rPr lang="en-GB" dirty="0">
                <a:cs typeface="Times New Roman" pitchFamily="18" charset="0"/>
              </a:rPr>
              <a:t> </a:t>
            </a:r>
            <a:r>
              <a:rPr lang="en-GB" dirty="0" err="1">
                <a:cs typeface="Times New Roman" pitchFamily="18" charset="0"/>
              </a:rPr>
              <a:t>sau</a:t>
            </a:r>
            <a:r>
              <a:rPr lang="en-GB" dirty="0">
                <a:cs typeface="Times New Roman" pitchFamily="18" charset="0"/>
              </a:rPr>
              <a:t> </a:t>
            </a:r>
            <a:r>
              <a:rPr lang="en-GB" dirty="0" err="1">
                <a:cs typeface="Times New Roman" pitchFamily="18" charset="0"/>
              </a:rPr>
              <a:t>situatiilor</a:t>
            </a:r>
            <a:r>
              <a:rPr lang="en-GB" dirty="0">
                <a:cs typeface="Times New Roman" pitchFamily="18" charset="0"/>
              </a:rPr>
              <a:t> </a:t>
            </a:r>
            <a:r>
              <a:rPr lang="en-GB" dirty="0" err="1">
                <a:cs typeface="Times New Roman" pitchFamily="18" charset="0"/>
              </a:rPr>
              <a:t>financiare</a:t>
            </a:r>
            <a:endParaRPr lang="en-GB" dirty="0">
              <a:cs typeface="Times New Roman" pitchFamily="18" charset="0"/>
            </a:endParaRPr>
          </a:p>
          <a:p>
            <a:pPr>
              <a:buClr>
                <a:schemeClr val="folHlink"/>
              </a:buClr>
              <a:defRPr/>
            </a:pPr>
            <a:r>
              <a:rPr lang="en-GB" dirty="0" err="1">
                <a:cs typeface="Times New Roman" pitchFamily="18" charset="0"/>
              </a:rPr>
              <a:t>Comparatii</a:t>
            </a:r>
            <a:r>
              <a:rPr lang="en-GB" dirty="0">
                <a:cs typeface="Times New Roman" pitchFamily="18" charset="0"/>
              </a:rPr>
              <a:t> implicand un element, </a:t>
            </a:r>
            <a:r>
              <a:rPr lang="en-GB" dirty="0" err="1">
                <a:cs typeface="Times New Roman" pitchFamily="18" charset="0"/>
              </a:rPr>
              <a:t>comparatii</a:t>
            </a:r>
            <a:r>
              <a:rPr lang="en-GB" dirty="0">
                <a:cs typeface="Times New Roman" pitchFamily="18" charset="0"/>
              </a:rPr>
              <a:t> </a:t>
            </a:r>
            <a:r>
              <a:rPr lang="en-GB" dirty="0" err="1">
                <a:cs typeface="Times New Roman" pitchFamily="18" charset="0"/>
              </a:rPr>
              <a:t>intre</a:t>
            </a:r>
            <a:r>
              <a:rPr lang="en-GB" dirty="0">
                <a:cs typeface="Times New Roman" pitchFamily="18" charset="0"/>
              </a:rPr>
              <a:t> </a:t>
            </a:r>
            <a:r>
              <a:rPr lang="en-GB" dirty="0" err="1">
                <a:cs typeface="Times New Roman" pitchFamily="18" charset="0"/>
              </a:rPr>
              <a:t>elemente</a:t>
            </a:r>
            <a:r>
              <a:rPr lang="en-GB" dirty="0">
                <a:cs typeface="Times New Roman" pitchFamily="18" charset="0"/>
              </a:rPr>
              <a:t> </a:t>
            </a:r>
            <a:r>
              <a:rPr lang="en-GB" dirty="0" err="1">
                <a:cs typeface="Times New Roman" pitchFamily="18" charset="0"/>
              </a:rPr>
              <a:t>diferite</a:t>
            </a:r>
            <a:r>
              <a:rPr lang="en-GB" dirty="0">
                <a:cs typeface="Times New Roman" pitchFamily="18" charset="0"/>
              </a:rPr>
              <a:t> (ex: </a:t>
            </a:r>
            <a:r>
              <a:rPr lang="en-GB" dirty="0" err="1">
                <a:cs typeface="Times New Roman" pitchFamily="18" charset="0"/>
              </a:rPr>
              <a:t>analiza</a:t>
            </a:r>
            <a:r>
              <a:rPr lang="en-GB" dirty="0">
                <a:cs typeface="Times New Roman" pitchFamily="18" charset="0"/>
              </a:rPr>
              <a:t> de </a:t>
            </a:r>
            <a:r>
              <a:rPr lang="en-GB" dirty="0" err="1">
                <a:cs typeface="Times New Roman" pitchFamily="18" charset="0"/>
              </a:rPr>
              <a:t>indicatori</a:t>
            </a:r>
            <a:r>
              <a:rPr lang="en-GB" dirty="0">
                <a:cs typeface="Times New Roman" pitchFamily="18" charset="0"/>
              </a:rPr>
              <a:t>)</a:t>
            </a:r>
          </a:p>
          <a:p>
            <a:pPr>
              <a:buClr>
                <a:schemeClr val="folHlink"/>
              </a:buClr>
              <a:defRPr/>
            </a:pPr>
            <a:r>
              <a:rPr lang="en-GB" dirty="0" err="1">
                <a:cs typeface="Times New Roman" pitchFamily="18" charset="0"/>
              </a:rPr>
              <a:t>Comparatii</a:t>
            </a:r>
            <a:r>
              <a:rPr lang="en-GB" dirty="0">
                <a:cs typeface="Times New Roman" pitchFamily="18" charset="0"/>
              </a:rPr>
              <a:t> in </a:t>
            </a:r>
            <a:r>
              <a:rPr lang="en-GB" dirty="0" err="1">
                <a:cs typeface="Times New Roman" pitchFamily="18" charset="0"/>
              </a:rPr>
              <a:t>timp</a:t>
            </a:r>
            <a:r>
              <a:rPr lang="en-GB" dirty="0">
                <a:cs typeface="Times New Roman" pitchFamily="18" charset="0"/>
              </a:rPr>
              <a:t> (</a:t>
            </a:r>
            <a:r>
              <a:rPr lang="en-GB" dirty="0" err="1">
                <a:cs typeface="Times New Roman" pitchFamily="18" charset="0"/>
              </a:rPr>
              <a:t>analiza</a:t>
            </a:r>
            <a:r>
              <a:rPr lang="en-GB" dirty="0">
                <a:cs typeface="Times New Roman" pitchFamily="18" charset="0"/>
              </a:rPr>
              <a:t> </a:t>
            </a:r>
            <a:r>
              <a:rPr lang="en-GB" dirty="0" err="1">
                <a:cs typeface="Times New Roman" pitchFamily="18" charset="0"/>
              </a:rPr>
              <a:t>trendului</a:t>
            </a:r>
            <a:r>
              <a:rPr lang="en-GB" dirty="0">
                <a:cs typeface="Times New Roman" pitchFamily="18" charset="0"/>
              </a:rPr>
              <a:t>)</a:t>
            </a:r>
          </a:p>
          <a:p>
            <a:pPr>
              <a:buClr>
                <a:schemeClr val="folHlink"/>
              </a:buClr>
              <a:defRPr/>
            </a:pPr>
            <a:r>
              <a:rPr lang="en-GB" dirty="0" err="1">
                <a:cs typeface="Times New Roman" pitchFamily="18" charset="0"/>
              </a:rPr>
              <a:t>Comparatii</a:t>
            </a:r>
            <a:r>
              <a:rPr lang="en-GB" dirty="0">
                <a:cs typeface="Times New Roman" pitchFamily="18" charset="0"/>
              </a:rPr>
              <a:t> cu </a:t>
            </a:r>
            <a:r>
              <a:rPr lang="en-GB" dirty="0" err="1">
                <a:cs typeface="Times New Roman" pitchFamily="18" charset="0"/>
              </a:rPr>
              <a:t>bugete</a:t>
            </a:r>
            <a:endParaRPr lang="en-GB" dirty="0">
              <a:cs typeface="Times New Roman" pitchFamily="18" charset="0"/>
            </a:endParaRPr>
          </a:p>
          <a:p>
            <a:pPr>
              <a:buClr>
                <a:schemeClr val="folHlink"/>
              </a:buClr>
              <a:defRPr/>
            </a:pPr>
            <a:r>
              <a:rPr lang="en-GB" dirty="0" err="1">
                <a:cs typeface="Times New Roman" pitchFamily="18" charset="0"/>
              </a:rPr>
              <a:t>Comparatii</a:t>
            </a:r>
            <a:r>
              <a:rPr lang="en-GB" dirty="0">
                <a:cs typeface="Times New Roman" pitchFamily="18" charset="0"/>
              </a:rPr>
              <a:t> cu </a:t>
            </a:r>
            <a:r>
              <a:rPr lang="en-GB" dirty="0" err="1">
                <a:cs typeface="Times New Roman" pitchFamily="18" charset="0"/>
              </a:rPr>
              <a:t>medii</a:t>
            </a:r>
            <a:r>
              <a:rPr lang="en-GB" dirty="0">
                <a:cs typeface="Times New Roman" pitchFamily="18" charset="0"/>
              </a:rPr>
              <a:t> de </a:t>
            </a:r>
            <a:r>
              <a:rPr lang="en-GB" dirty="0" err="1">
                <a:cs typeface="Times New Roman" pitchFamily="18" charset="0"/>
              </a:rPr>
              <a:t>piata</a:t>
            </a:r>
            <a:r>
              <a:rPr lang="en-GB" dirty="0">
                <a:cs typeface="Times New Roman" pitchFamily="18" charset="0"/>
              </a:rPr>
              <a:t> </a:t>
            </a:r>
            <a:r>
              <a:rPr lang="en-GB" dirty="0" err="1">
                <a:cs typeface="Times New Roman" pitchFamily="18" charset="0"/>
              </a:rPr>
              <a:t>sau</a:t>
            </a:r>
            <a:r>
              <a:rPr lang="en-GB" dirty="0">
                <a:cs typeface="Times New Roman" pitchFamily="18" charset="0"/>
              </a:rPr>
              <a:t> competitor</a:t>
            </a:r>
          </a:p>
          <a:p>
            <a:pPr>
              <a:buClr>
                <a:schemeClr val="folHlink"/>
              </a:buClr>
              <a:defRPr/>
            </a:pPr>
            <a:r>
              <a:rPr lang="en-GB" dirty="0" err="1">
                <a:cs typeface="Times New Roman" pitchFamily="18" charset="0"/>
              </a:rPr>
              <a:t>Analiza</a:t>
            </a:r>
            <a:r>
              <a:rPr lang="en-GB" dirty="0">
                <a:cs typeface="Times New Roman" pitchFamily="18" charset="0"/>
              </a:rPr>
              <a:t> predictive</a:t>
            </a:r>
          </a:p>
          <a:p>
            <a:pPr>
              <a:buClr>
                <a:schemeClr val="folHlink"/>
              </a:buClr>
              <a:defRPr/>
            </a:pPr>
            <a:r>
              <a:rPr lang="en-GB" dirty="0" err="1">
                <a:cs typeface="Times New Roman" pitchFamily="18" charset="0"/>
              </a:rPr>
              <a:t>Analiza</a:t>
            </a:r>
            <a:r>
              <a:rPr lang="en-GB" dirty="0">
                <a:cs typeface="Times New Roman" pitchFamily="18" charset="0"/>
              </a:rPr>
              <a:t> de </a:t>
            </a:r>
            <a:r>
              <a:rPr lang="en-GB" dirty="0" err="1">
                <a:cs typeface="Times New Roman" pitchFamily="18" charset="0"/>
              </a:rPr>
              <a:t>regresie</a:t>
            </a:r>
            <a:endParaRPr lang="en-GB" dirty="0">
              <a:cs typeface="Times New Roman" pitchFamily="18" charset="0"/>
            </a:endParaRPr>
          </a:p>
          <a:p>
            <a:pPr>
              <a:buClr>
                <a:schemeClr val="folHlink"/>
              </a:buClr>
              <a:defRPr/>
            </a:pPr>
            <a:r>
              <a:rPr lang="en-GB" dirty="0">
                <a:cs typeface="Times New Roman" pitchFamily="18" charset="0"/>
              </a:rPr>
              <a:t>Business analysis</a:t>
            </a:r>
            <a:endParaRPr lang="ro-RO" dirty="0"/>
          </a:p>
        </p:txBody>
      </p:sp>
    </p:spTree>
    <p:extLst>
      <p:ext uri="{BB962C8B-B14F-4D97-AF65-F5344CB8AC3E}">
        <p14:creationId xmlns:p14="http://schemas.microsoft.com/office/powerpoint/2010/main" xmlns="" val="2454401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DAB50-32FC-4A33-AEFB-E7E31B2AA5CC}"/>
              </a:ext>
            </a:extLst>
          </p:cNvPr>
          <p:cNvSpPr>
            <a:spLocks noGrp="1"/>
          </p:cNvSpPr>
          <p:nvPr>
            <p:ph type="title"/>
          </p:nvPr>
        </p:nvSpPr>
        <p:spPr/>
        <p:txBody>
          <a:bodyPr>
            <a:normAutofit/>
          </a:bodyPr>
          <a:lstStyle/>
          <a:p>
            <a:r>
              <a:rPr lang="ro-RO" dirty="0"/>
              <a:t>Proceduri analitice</a:t>
            </a:r>
            <a:endParaRPr lang="en-GB" dirty="0"/>
          </a:p>
        </p:txBody>
      </p:sp>
      <p:sp>
        <p:nvSpPr>
          <p:cNvPr id="4" name="Slide Number Placeholder 3">
            <a:extLst>
              <a:ext uri="{FF2B5EF4-FFF2-40B4-BE49-F238E27FC236}">
                <a16:creationId xmlns:a16="http://schemas.microsoft.com/office/drawing/2014/main" xmlns="" id="{F2ECF5ED-ED56-44C0-AF3B-2C42D8BFC630}"/>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59</a:t>
            </a:fld>
            <a:endParaRPr lang="en-GB"/>
          </a:p>
        </p:txBody>
      </p:sp>
      <p:sp>
        <p:nvSpPr>
          <p:cNvPr id="3" name="Content Placeholder 2">
            <a:extLst>
              <a:ext uri="{FF2B5EF4-FFF2-40B4-BE49-F238E27FC236}">
                <a16:creationId xmlns:a16="http://schemas.microsoft.com/office/drawing/2014/main" xmlns="" id="{A6858EF1-2A0D-4B46-A68A-5B69C819D88A}"/>
              </a:ext>
            </a:extLst>
          </p:cNvPr>
          <p:cNvSpPr>
            <a:spLocks noGrp="1"/>
          </p:cNvSpPr>
          <p:nvPr>
            <p:ph idx="4294967295"/>
          </p:nvPr>
        </p:nvSpPr>
        <p:spPr>
          <a:xfrm>
            <a:off x="1555750" y="1417638"/>
            <a:ext cx="16046450" cy="7231062"/>
          </a:xfrm>
        </p:spPr>
        <p:txBody>
          <a:bodyPr>
            <a:normAutofit fontScale="32500" lnSpcReduction="20000"/>
          </a:bodyPr>
          <a:lstStyle/>
          <a:p>
            <a:pPr marL="0" indent="0" algn="just">
              <a:buAutoNum type="arabicPeriod"/>
            </a:pPr>
            <a:r>
              <a:rPr lang="ro-RO" sz="9900" dirty="0"/>
              <a:t> </a:t>
            </a:r>
            <a:r>
              <a:rPr lang="en-US" sz="9900" dirty="0" err="1"/>
              <a:t>Determinarea</a:t>
            </a:r>
            <a:r>
              <a:rPr lang="en-US" sz="9900" dirty="0"/>
              <a:t> </a:t>
            </a:r>
            <a:r>
              <a:rPr lang="x-none" sz="9900" b="1" dirty="0"/>
              <a:t>caracterul</a:t>
            </a:r>
            <a:r>
              <a:rPr lang="en-US" sz="9900" b="1" dirty="0" err="1"/>
              <a:t>ui</a:t>
            </a:r>
            <a:r>
              <a:rPr lang="x-none" sz="9900" b="1" dirty="0"/>
              <a:t> corespunzător al procedurilor analitice</a:t>
            </a:r>
            <a:r>
              <a:rPr lang="en-US" sz="9900" dirty="0"/>
              <a:t> </a:t>
            </a:r>
            <a:r>
              <a:rPr lang="en-US" sz="9900" dirty="0" err="1"/>
              <a:t>alese</a:t>
            </a:r>
            <a:r>
              <a:rPr lang="en-US" sz="9900" dirty="0"/>
              <a:t> (</a:t>
            </a:r>
            <a:r>
              <a:rPr lang="en-US" sz="9900" dirty="0" err="1"/>
              <a:t>şi</a:t>
            </a:r>
            <a:r>
              <a:rPr lang="en-US" sz="9900" dirty="0"/>
              <a:t> </a:t>
            </a:r>
            <a:r>
              <a:rPr lang="en-US" sz="9900" dirty="0" err="1"/>
              <a:t>alegerea</a:t>
            </a:r>
            <a:r>
              <a:rPr lang="en-US" sz="9900" dirty="0"/>
              <a:t> </a:t>
            </a:r>
            <a:r>
              <a:rPr lang="en-US" sz="9900" dirty="0" err="1"/>
              <a:t>unui</a:t>
            </a:r>
            <a:r>
              <a:rPr lang="en-US" sz="9900" dirty="0"/>
              <a:t> </a:t>
            </a:r>
            <a:r>
              <a:rPr lang="en-US" sz="9900" dirty="0" err="1"/>
              <a:t>anumit</a:t>
            </a:r>
            <a:r>
              <a:rPr lang="en-US" sz="9900" dirty="0"/>
              <a:t> tip de indicator </a:t>
            </a:r>
            <a:r>
              <a:rPr lang="en-US" sz="9900" dirty="0" err="1"/>
              <a:t>sau</a:t>
            </a:r>
            <a:r>
              <a:rPr lang="en-US" sz="9900" dirty="0"/>
              <a:t> </a:t>
            </a:r>
            <a:r>
              <a:rPr lang="en-US" sz="9900" dirty="0" err="1"/>
              <a:t>tendinţă</a:t>
            </a:r>
            <a:r>
              <a:rPr lang="en-US" sz="9900" dirty="0"/>
              <a:t> </a:t>
            </a:r>
            <a:r>
              <a:rPr lang="en-US" sz="9900" dirty="0" err="1"/>
              <a:t>ce</a:t>
            </a:r>
            <a:r>
              <a:rPr lang="en-US" sz="9900" dirty="0"/>
              <a:t> </a:t>
            </a:r>
            <a:r>
              <a:rPr lang="en-US" sz="9900" dirty="0" err="1"/>
              <a:t>vor</a:t>
            </a:r>
            <a:r>
              <a:rPr lang="en-US" sz="9900" dirty="0"/>
              <a:t> fi calculate </a:t>
            </a:r>
            <a:r>
              <a:rPr lang="en-US" sz="9900" dirty="0" err="1"/>
              <a:t>şi</a:t>
            </a:r>
            <a:r>
              <a:rPr lang="en-US" sz="9900" dirty="0"/>
              <a:t> </a:t>
            </a:r>
            <a:r>
              <a:rPr lang="en-US" sz="9900" dirty="0" err="1"/>
              <a:t>analizate</a:t>
            </a:r>
            <a:r>
              <a:rPr lang="en-US" sz="9900" dirty="0"/>
              <a:t>);</a:t>
            </a:r>
            <a:endParaRPr lang="en-GB" sz="9900" dirty="0"/>
          </a:p>
          <a:p>
            <a:pPr marL="0" indent="0" algn="just">
              <a:buNone/>
            </a:pPr>
            <a:r>
              <a:rPr lang="en-US" sz="9900" dirty="0"/>
              <a:t>2. </a:t>
            </a:r>
            <a:r>
              <a:rPr lang="en-US" sz="9900" b="1" dirty="0"/>
              <a:t>E</a:t>
            </a:r>
            <a:r>
              <a:rPr lang="x-none" sz="9900" b="1" dirty="0"/>
              <a:t>valu</a:t>
            </a:r>
            <a:r>
              <a:rPr lang="en-US" sz="9900" b="1" dirty="0"/>
              <a:t>area</a:t>
            </a:r>
            <a:r>
              <a:rPr lang="x-none" sz="9900" b="1" dirty="0"/>
              <a:t> gradul</a:t>
            </a:r>
            <a:r>
              <a:rPr lang="en-US" sz="9900" b="1" dirty="0" err="1"/>
              <a:t>ui</a:t>
            </a:r>
            <a:r>
              <a:rPr lang="x-none" sz="9900" b="1" dirty="0"/>
              <a:t> de credibilitate </a:t>
            </a:r>
            <a:r>
              <a:rPr lang="x-none" sz="9900" dirty="0"/>
              <a:t>a informaţiilor pe baza căruia sunt elaborate aşteptările </a:t>
            </a:r>
            <a:r>
              <a:rPr lang="en-US" sz="9900" dirty="0" err="1"/>
              <a:t>practicianului</a:t>
            </a:r>
            <a:r>
              <a:rPr lang="x-none" sz="9900" dirty="0"/>
              <a:t> cu privire </a:t>
            </a:r>
            <a:r>
              <a:rPr lang="en-US" sz="9900" dirty="0" err="1"/>
              <a:t>valorile</a:t>
            </a:r>
            <a:r>
              <a:rPr lang="x-none" sz="9900" dirty="0"/>
              <a:t> înregistrate, luând în considerare sursa, gradul de comparabilitate şi natura şi relevanţa informaţiilor disponibile, ca şi a controalelor aferente întocmirii acestora; </a:t>
            </a:r>
            <a:endParaRPr lang="en-GB" sz="9900" dirty="0"/>
          </a:p>
          <a:p>
            <a:pPr marL="0" indent="0" algn="just">
              <a:buNone/>
            </a:pPr>
            <a:r>
              <a:rPr lang="en-US" sz="9900" dirty="0"/>
              <a:t>3. E</a:t>
            </a:r>
            <a:r>
              <a:rPr lang="x-none" sz="9900" dirty="0"/>
              <a:t>labor</a:t>
            </a:r>
            <a:r>
              <a:rPr lang="en-US" sz="9900" dirty="0"/>
              <a:t>area </a:t>
            </a:r>
            <a:r>
              <a:rPr lang="en-US" sz="9900" dirty="0" err="1"/>
              <a:t>unei</a:t>
            </a:r>
            <a:r>
              <a:rPr lang="en-US" sz="9900" dirty="0"/>
              <a:t> </a:t>
            </a:r>
            <a:r>
              <a:rPr lang="x-none" sz="9900" b="1" dirty="0"/>
              <a:t>aştept</a:t>
            </a:r>
            <a:r>
              <a:rPr lang="en-US" sz="9900" b="1" dirty="0" err="1"/>
              <a:t>ări</a:t>
            </a:r>
            <a:r>
              <a:rPr lang="x-none" sz="9900" b="1" dirty="0"/>
              <a:t> cu privire la </a:t>
            </a:r>
            <a:r>
              <a:rPr lang="en-US" sz="9900" b="1" dirty="0" err="1"/>
              <a:t>valorile</a:t>
            </a:r>
            <a:r>
              <a:rPr lang="x-none" sz="9900" b="1" dirty="0"/>
              <a:t> înregistrate </a:t>
            </a:r>
            <a:r>
              <a:rPr lang="x-none" sz="9900" dirty="0"/>
              <a:t>şi </a:t>
            </a:r>
            <a:r>
              <a:rPr lang="en-US" sz="9900" dirty="0" err="1"/>
              <a:t>evaluarea</a:t>
            </a:r>
            <a:r>
              <a:rPr lang="x-none" sz="9900" dirty="0"/>
              <a:t> dacă aşteptarea este suficient de precisă pentru a identifica o denaturare care, în mod individual sau atunci când este considerată împreună cu alte denaturări, ar putea face ca situaţiile financiare să fie semnificativ denaturate; </a:t>
            </a:r>
            <a:endParaRPr lang="en-GB" sz="9900" dirty="0"/>
          </a:p>
          <a:p>
            <a:pPr marL="0" indent="0" algn="just">
              <a:buNone/>
            </a:pPr>
            <a:r>
              <a:rPr lang="en-US" sz="9900" dirty="0"/>
              <a:t>4. </a:t>
            </a:r>
            <a:r>
              <a:rPr lang="en-US" sz="9900" b="1" dirty="0"/>
              <a:t>D</a:t>
            </a:r>
            <a:r>
              <a:rPr lang="x-none" sz="9900" b="1" dirty="0"/>
              <a:t>etermin</a:t>
            </a:r>
            <a:r>
              <a:rPr lang="en-US" sz="9900" b="1" dirty="0"/>
              <a:t>area</a:t>
            </a:r>
            <a:r>
              <a:rPr lang="x-none" sz="9900" b="1" dirty="0"/>
              <a:t> valo</a:t>
            </a:r>
            <a:r>
              <a:rPr lang="en-US" sz="9900" b="1" dirty="0" err="1"/>
              <a:t>rii</a:t>
            </a:r>
            <a:r>
              <a:rPr lang="x-none" sz="9900" b="1" dirty="0"/>
              <a:t> oricărei diferenţe</a:t>
            </a:r>
            <a:r>
              <a:rPr lang="x-none" sz="9900" dirty="0"/>
              <a:t> între sumele înregistrate şi valorile aşteptate, care este acceptabilă, fără </a:t>
            </a:r>
            <a:r>
              <a:rPr lang="x-none" sz="9900" b="1" dirty="0"/>
              <a:t>investigaţii suplimentare</a:t>
            </a:r>
            <a:r>
              <a:rPr lang="en-US" sz="9900" dirty="0"/>
              <a:t>;</a:t>
            </a:r>
            <a:r>
              <a:rPr lang="x-none" sz="9900" dirty="0"/>
              <a:t> şi</a:t>
            </a:r>
            <a:endParaRPr lang="en-GB" sz="9900" dirty="0"/>
          </a:p>
          <a:p>
            <a:pPr marL="0" indent="0" algn="just">
              <a:buNone/>
            </a:pPr>
            <a:r>
              <a:rPr lang="en-US" sz="9900" dirty="0"/>
              <a:t>5. </a:t>
            </a:r>
            <a:r>
              <a:rPr lang="en-US" sz="9900" b="1" dirty="0" err="1"/>
              <a:t>Investigarea</a:t>
            </a:r>
            <a:r>
              <a:rPr lang="en-US" sz="9900" b="1" dirty="0"/>
              <a:t> </a:t>
            </a:r>
            <a:r>
              <a:rPr lang="en-US" sz="9900" dirty="0" err="1"/>
              <a:t>diferenţelor</a:t>
            </a:r>
            <a:r>
              <a:rPr lang="en-US" sz="9900" dirty="0"/>
              <a:t> </a:t>
            </a:r>
            <a:r>
              <a:rPr lang="en-US" sz="9900" dirty="0" err="1"/>
              <a:t>peste</a:t>
            </a:r>
            <a:r>
              <a:rPr lang="en-US" sz="9900" dirty="0"/>
              <a:t> </a:t>
            </a:r>
            <a:r>
              <a:rPr lang="en-US" sz="9900" dirty="0" err="1"/>
              <a:t>valoarea</a:t>
            </a:r>
            <a:r>
              <a:rPr lang="en-US" sz="9900" dirty="0"/>
              <a:t> </a:t>
            </a:r>
            <a:r>
              <a:rPr lang="en-US" sz="9900" dirty="0" err="1"/>
              <a:t>celei</a:t>
            </a:r>
            <a:r>
              <a:rPr lang="en-US" sz="9900" dirty="0"/>
              <a:t> </a:t>
            </a:r>
            <a:r>
              <a:rPr lang="en-US" sz="9900" dirty="0" err="1"/>
              <a:t>acceptabile</a:t>
            </a:r>
            <a:r>
              <a:rPr lang="en-US" sz="9900" dirty="0"/>
              <a:t>.</a:t>
            </a:r>
            <a:endParaRPr lang="en-GB" sz="9900" dirty="0"/>
          </a:p>
          <a:p>
            <a:endParaRPr lang="en-GB" dirty="0"/>
          </a:p>
        </p:txBody>
      </p:sp>
    </p:spTree>
    <p:extLst>
      <p:ext uri="{BB962C8B-B14F-4D97-AF65-F5344CB8AC3E}">
        <p14:creationId xmlns:p14="http://schemas.microsoft.com/office/powerpoint/2010/main" xmlns="" val="197403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B75511-A27E-C2FA-DCD4-1807D2113B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xmlns="" id="{17DD03CA-80F2-1A0D-B148-F2560AB9D7A2}"/>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xmlns="" id="{78D10D02-558C-9ADE-E14E-EC3A6C82A906}"/>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xmlns="" id="{A9E34F8E-31C7-A9E3-2A68-77362BCB3A77}"/>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xmlns="" id="{AF26AF15-B2C4-890C-C76F-270343C30F55}"/>
              </a:ext>
            </a:extLst>
          </p:cNvPr>
          <p:cNvSpPr txBox="1"/>
          <p:nvPr/>
        </p:nvSpPr>
        <p:spPr>
          <a:xfrm>
            <a:off x="685800" y="2324100"/>
            <a:ext cx="10198751" cy="1045223"/>
          </a:xfrm>
          <a:prstGeom prst="rect">
            <a:avLst/>
          </a:prstGeom>
        </p:spPr>
        <p:txBody>
          <a:bodyPr lIns="0" tIns="0" rIns="0" bIns="0" rtlCol="0" anchor="t">
            <a:spAutoFit/>
          </a:bodyPr>
          <a:lstStyle/>
          <a:p>
            <a:pPr>
              <a:lnSpc>
                <a:spcPts val="9637"/>
              </a:lnSpc>
            </a:pPr>
            <a:r>
              <a:rPr lang="en-GB" sz="3600" b="1" dirty="0" err="1"/>
              <a:t>Profesia</a:t>
            </a:r>
            <a:r>
              <a:rPr lang="en-GB" sz="3600" b="1" dirty="0"/>
              <a:t> </a:t>
            </a:r>
            <a:r>
              <a:rPr lang="en-GB" sz="3600" b="1" dirty="0" err="1"/>
              <a:t>contaabila</a:t>
            </a:r>
            <a:r>
              <a:rPr lang="en-GB" sz="3600" b="1" dirty="0"/>
              <a:t> </a:t>
            </a:r>
            <a:r>
              <a:rPr lang="en-GB" sz="3600" b="1" dirty="0" err="1"/>
              <a:t>si</a:t>
            </a:r>
            <a:r>
              <a:rPr lang="en-GB" sz="3600" b="1" dirty="0"/>
              <a:t> </a:t>
            </a:r>
            <a:r>
              <a:rPr lang="en-GB" sz="3600" b="1" dirty="0" err="1"/>
              <a:t>tipuri</a:t>
            </a:r>
            <a:r>
              <a:rPr lang="en-GB" sz="3600" b="1" dirty="0"/>
              <a:t> de </a:t>
            </a:r>
            <a:r>
              <a:rPr lang="en-GB" sz="3600" b="1" dirty="0" err="1"/>
              <a:t>misiuni</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xmlns="" val="3598556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E9169D-6B87-4E4F-B1AC-76F62AA9698A}"/>
              </a:ext>
            </a:extLst>
          </p:cNvPr>
          <p:cNvSpPr>
            <a:spLocks noGrp="1"/>
          </p:cNvSpPr>
          <p:nvPr>
            <p:ph type="title"/>
          </p:nvPr>
        </p:nvSpPr>
        <p:spPr>
          <a:xfrm>
            <a:off x="805774" y="419100"/>
            <a:ext cx="17449800" cy="1143000"/>
          </a:xfrm>
        </p:spPr>
        <p:txBody>
          <a:bodyPr/>
          <a:lstStyle/>
          <a:p>
            <a:r>
              <a:rPr lang="en-US" dirty="0" err="1"/>
              <a:t>Avantaje</a:t>
            </a:r>
            <a:r>
              <a:rPr lang="en-US" dirty="0"/>
              <a:t> </a:t>
            </a:r>
            <a:r>
              <a:rPr lang="en-US" dirty="0" err="1"/>
              <a:t>si</a:t>
            </a:r>
            <a:r>
              <a:rPr lang="en-US" dirty="0"/>
              <a:t> </a:t>
            </a:r>
            <a:r>
              <a:rPr lang="en-US" dirty="0" err="1"/>
              <a:t>dezavantaje</a:t>
            </a:r>
            <a:endParaRPr lang="ro-RO" dirty="0"/>
          </a:p>
        </p:txBody>
      </p:sp>
      <p:graphicFrame>
        <p:nvGraphicFramePr>
          <p:cNvPr id="5" name="Content Placeholder 4">
            <a:extLst>
              <a:ext uri="{FF2B5EF4-FFF2-40B4-BE49-F238E27FC236}">
                <a16:creationId xmlns:a16="http://schemas.microsoft.com/office/drawing/2014/main" xmlns="" id="{5FE92F97-073B-466A-802F-97852A9F9B1C}"/>
              </a:ext>
            </a:extLst>
          </p:cNvPr>
          <p:cNvGraphicFramePr>
            <a:graphicFrameLocks noGrp="1"/>
          </p:cNvGraphicFramePr>
          <p:nvPr>
            <p:ph idx="4294967295"/>
            <p:extLst>
              <p:ext uri="{D42A27DB-BD31-4B8C-83A1-F6EECF244321}">
                <p14:modId xmlns:p14="http://schemas.microsoft.com/office/powerpoint/2010/main" xmlns="" val="2812269022"/>
              </p:ext>
            </p:extLst>
          </p:nvPr>
        </p:nvGraphicFramePr>
        <p:xfrm>
          <a:off x="1295400" y="1943100"/>
          <a:ext cx="146304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68663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2C769DB-3054-4167-9A9D-FDE44C07F3D7}"/>
              </a:ext>
            </a:extLst>
          </p:cNvPr>
          <p:cNvPicPr>
            <a:picLocks noChangeAspect="1"/>
          </p:cNvPicPr>
          <p:nvPr/>
        </p:nvPicPr>
        <p:blipFill rotWithShape="1">
          <a:blip r:embed="rId2" cstate="print"/>
          <a:srcRect t="529" r="1" b="18618"/>
          <a:stretch/>
        </p:blipFill>
        <p:spPr>
          <a:xfrm>
            <a:off x="4495800" y="1943100"/>
            <a:ext cx="5715194" cy="7028084"/>
          </a:xfrm>
          <a:prstGeom prst="rect">
            <a:avLst/>
          </a:prstGeom>
        </p:spPr>
      </p:pic>
      <p:sp>
        <p:nvSpPr>
          <p:cNvPr id="2" name="Title 1">
            <a:extLst>
              <a:ext uri="{FF2B5EF4-FFF2-40B4-BE49-F238E27FC236}">
                <a16:creationId xmlns:a16="http://schemas.microsoft.com/office/drawing/2014/main" xmlns="" id="{61B50B22-8DAA-46A8-BB8D-9D41128ABD18}"/>
              </a:ext>
            </a:extLst>
          </p:cNvPr>
          <p:cNvSpPr>
            <a:spLocks noGrp="1"/>
          </p:cNvSpPr>
          <p:nvPr>
            <p:ph type="title"/>
          </p:nvPr>
        </p:nvSpPr>
        <p:spPr>
          <a:xfrm>
            <a:off x="11487150" y="2933700"/>
            <a:ext cx="5372100" cy="3467100"/>
          </a:xfrm>
        </p:spPr>
        <p:txBody>
          <a:bodyPr vert="horz" wrap="square" lIns="102870" tIns="51435" rIns="102870" bIns="51435" numCol="1" rtlCol="0" anchor="b" anchorCtr="0" compatLnSpc="1">
            <a:prstTxWarp prst="textNoShape">
              <a:avLst/>
            </a:prstTxWarp>
            <a:normAutofit/>
          </a:bodyPr>
          <a:lstStyle/>
          <a:p>
            <a:pPr algn="r"/>
            <a:r>
              <a:rPr lang="en-US" cap="all" spc="225" dirty="0" err="1">
                <a:solidFill>
                  <a:schemeClr val="tx1">
                    <a:lumMod val="95000"/>
                    <a:lumOff val="5000"/>
                  </a:schemeClr>
                </a:solidFill>
              </a:rPr>
              <a:t>Exemplul</a:t>
            </a:r>
            <a:r>
              <a:rPr lang="en-US" cap="all" spc="225" dirty="0">
                <a:solidFill>
                  <a:schemeClr val="tx1">
                    <a:lumMod val="95000"/>
                    <a:lumOff val="5000"/>
                  </a:schemeClr>
                </a:solidFill>
              </a:rPr>
              <a:t> 1</a:t>
            </a:r>
            <a:br>
              <a:rPr lang="en-US" cap="all" spc="225" dirty="0">
                <a:solidFill>
                  <a:schemeClr val="tx1">
                    <a:lumMod val="95000"/>
                    <a:lumOff val="5000"/>
                  </a:schemeClr>
                </a:solidFill>
              </a:rPr>
            </a:br>
            <a:r>
              <a:rPr lang="en-US" cap="all" spc="225" dirty="0">
                <a:solidFill>
                  <a:schemeClr val="tx1">
                    <a:lumMod val="95000"/>
                    <a:lumOff val="5000"/>
                  </a:schemeClr>
                </a:solidFill>
              </a:rPr>
              <a:t/>
            </a:r>
            <a:br>
              <a:rPr lang="en-US" cap="all" spc="225" dirty="0">
                <a:solidFill>
                  <a:schemeClr val="tx1">
                    <a:lumMod val="95000"/>
                    <a:lumOff val="5000"/>
                  </a:schemeClr>
                </a:solidFill>
              </a:rPr>
            </a:br>
            <a:r>
              <a:rPr lang="en-US" cap="all" spc="225" dirty="0" err="1">
                <a:solidFill>
                  <a:schemeClr val="tx1">
                    <a:lumMod val="95000"/>
                    <a:lumOff val="5000"/>
                  </a:schemeClr>
                </a:solidFill>
              </a:rPr>
              <a:t>Exemplul</a:t>
            </a:r>
            <a:r>
              <a:rPr lang="en-US" cap="all" spc="225" dirty="0">
                <a:solidFill>
                  <a:schemeClr val="tx1">
                    <a:lumMod val="95000"/>
                    <a:lumOff val="5000"/>
                  </a:schemeClr>
                </a:solidFill>
              </a:rPr>
              <a:t> 2</a:t>
            </a:r>
          </a:p>
        </p:txBody>
      </p:sp>
      <p:sp>
        <p:nvSpPr>
          <p:cNvPr id="4" name="Slide Number Placeholder 3">
            <a:extLst>
              <a:ext uri="{FF2B5EF4-FFF2-40B4-BE49-F238E27FC236}">
                <a16:creationId xmlns:a16="http://schemas.microsoft.com/office/drawing/2014/main" xmlns="" id="{DE469462-8211-4E43-B28D-7FAAB093F7B7}"/>
              </a:ext>
            </a:extLst>
          </p:cNvPr>
          <p:cNvSpPr>
            <a:spLocks noGrp="1"/>
          </p:cNvSpPr>
          <p:nvPr>
            <p:ph type="sldNum" sz="quarter" idx="12"/>
          </p:nvPr>
        </p:nvSpPr>
        <p:spPr>
          <a:prstGeom prst="rect">
            <a:avLst/>
          </a:prstGeom>
        </p:spPr>
        <p:txBody>
          <a:bodyPr vert="horz" lIns="137160" tIns="68580" rIns="137160" bIns="68580" rtlCol="0" anchor="ctr">
            <a:normAutofit fontScale="92500" lnSpcReduction="20000"/>
          </a:bodyP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defTabSz="1028700">
              <a:spcAft>
                <a:spcPts val="675"/>
              </a:spcAft>
            </a:pPr>
            <a:fld id="{13A64C83-47E1-44D9-BCF4-C4227A48BDEF}" type="slidenum">
              <a:rPr lang="en-GB" smtClean="0"/>
              <a:pPr defTabSz="1028700">
                <a:spcAft>
                  <a:spcPts val="675"/>
                </a:spcAft>
              </a:pPr>
              <a:t>61</a:t>
            </a:fld>
            <a:endParaRPr lang="en-US">
              <a:solidFill>
                <a:srgbClr val="FFFFFF"/>
              </a:solidFill>
            </a:endParaRPr>
          </a:p>
        </p:txBody>
      </p:sp>
      <p:sp>
        <p:nvSpPr>
          <p:cNvPr id="3" name="Content Placeholder 2">
            <a:extLst>
              <a:ext uri="{FF2B5EF4-FFF2-40B4-BE49-F238E27FC236}">
                <a16:creationId xmlns:a16="http://schemas.microsoft.com/office/drawing/2014/main" xmlns="" id="{5A36E2CF-35F0-4EC1-9635-DFC1FA8EF1EC}"/>
              </a:ext>
            </a:extLst>
          </p:cNvPr>
          <p:cNvSpPr>
            <a:spLocks noGrp="1"/>
          </p:cNvSpPr>
          <p:nvPr>
            <p:ph idx="4294967295"/>
          </p:nvPr>
        </p:nvSpPr>
        <p:spPr>
          <a:xfrm>
            <a:off x="419100" y="455257"/>
            <a:ext cx="15887700" cy="1143000"/>
          </a:xfrm>
        </p:spPr>
        <p:txBody>
          <a:bodyPr vert="horz" wrap="square" lIns="102870" tIns="51435" rIns="102870" bIns="51435" numCol="1" rtlCol="0" anchor="t" anchorCtr="0" compatLnSpc="1">
            <a:prstTxWarp prst="textNoShape">
              <a:avLst/>
            </a:prstTxWarp>
            <a:normAutofit/>
          </a:bodyPr>
          <a:lstStyle/>
          <a:p>
            <a:pPr marL="0" indent="0" algn="ctr">
              <a:spcBef>
                <a:spcPts val="0"/>
              </a:spcBef>
              <a:buNone/>
            </a:pPr>
            <a:r>
              <a:rPr lang="en-US" sz="3600" b="1" dirty="0">
                <a:solidFill>
                  <a:schemeClr val="tx1">
                    <a:lumMod val="95000"/>
                    <a:lumOff val="5000"/>
                  </a:schemeClr>
                </a:solidFill>
              </a:rPr>
              <a:t>Cartea </a:t>
            </a:r>
            <a:r>
              <a:rPr lang="en-US" sz="3600" b="1" dirty="0" err="1">
                <a:solidFill>
                  <a:schemeClr val="tx1">
                    <a:lumMod val="95000"/>
                    <a:lumOff val="5000"/>
                  </a:schemeClr>
                </a:solidFill>
              </a:rPr>
              <a:t>recomandata</a:t>
            </a:r>
            <a:r>
              <a:rPr lang="en-US" sz="3600" b="1" dirty="0">
                <a:solidFill>
                  <a:schemeClr val="tx1">
                    <a:lumMod val="95000"/>
                    <a:lumOff val="5000"/>
                  </a:schemeClr>
                </a:solidFill>
              </a:rPr>
              <a:t> – </a:t>
            </a:r>
            <a:r>
              <a:rPr lang="en-US" sz="3600" b="1" dirty="0" err="1">
                <a:solidFill>
                  <a:schemeClr val="tx1">
                    <a:lumMod val="95000"/>
                    <a:lumOff val="5000"/>
                  </a:schemeClr>
                </a:solidFill>
              </a:rPr>
              <a:t>exemplul</a:t>
            </a:r>
            <a:r>
              <a:rPr lang="en-US" sz="3600" b="1" dirty="0">
                <a:solidFill>
                  <a:schemeClr val="tx1">
                    <a:lumMod val="95000"/>
                    <a:lumOff val="5000"/>
                  </a:schemeClr>
                </a:solidFill>
              </a:rPr>
              <a:t> cu </a:t>
            </a:r>
            <a:r>
              <a:rPr lang="en-US" sz="3600" b="1" dirty="0" err="1">
                <a:solidFill>
                  <a:schemeClr val="tx1">
                    <a:lumMod val="95000"/>
                    <a:lumOff val="5000"/>
                  </a:schemeClr>
                </a:solidFill>
              </a:rPr>
              <a:t>proceduri</a:t>
            </a:r>
            <a:r>
              <a:rPr lang="en-US" sz="3600" b="1" dirty="0">
                <a:solidFill>
                  <a:schemeClr val="tx1">
                    <a:lumMod val="95000"/>
                    <a:lumOff val="5000"/>
                  </a:schemeClr>
                </a:solidFill>
              </a:rPr>
              <a:t> </a:t>
            </a:r>
            <a:r>
              <a:rPr lang="en-US" sz="3600" b="1" dirty="0" err="1">
                <a:solidFill>
                  <a:schemeClr val="tx1">
                    <a:lumMod val="95000"/>
                    <a:lumOff val="5000"/>
                  </a:schemeClr>
                </a:solidFill>
              </a:rPr>
              <a:t>analitice</a:t>
            </a:r>
            <a:endParaRPr lang="en-US" sz="3600" dirty="0">
              <a:solidFill>
                <a:schemeClr val="tx1">
                  <a:lumMod val="95000"/>
                  <a:lumOff val="5000"/>
                </a:schemeClr>
              </a:solidFill>
            </a:endParaRPr>
          </a:p>
        </p:txBody>
      </p:sp>
    </p:spTree>
    <p:extLst>
      <p:ext uri="{BB962C8B-B14F-4D97-AF65-F5344CB8AC3E}">
        <p14:creationId xmlns:p14="http://schemas.microsoft.com/office/powerpoint/2010/main" xmlns="" val="1191739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92B7F-EDDE-4A5F-A9C1-50C99A6C3B92}"/>
              </a:ext>
            </a:extLst>
          </p:cNvPr>
          <p:cNvSpPr>
            <a:spLocks noGrp="1"/>
          </p:cNvSpPr>
          <p:nvPr>
            <p:ph type="title"/>
          </p:nvPr>
        </p:nvSpPr>
        <p:spPr/>
        <p:txBody>
          <a:bodyPr/>
          <a:lstStyle/>
          <a:p>
            <a:r>
              <a:rPr lang="en-US" dirty="0" err="1"/>
              <a:t>Documentatie</a:t>
            </a:r>
            <a:endParaRPr lang="en-GB" dirty="0"/>
          </a:p>
        </p:txBody>
      </p:sp>
      <p:sp>
        <p:nvSpPr>
          <p:cNvPr id="4" name="Slide Number Placeholder 3">
            <a:extLst>
              <a:ext uri="{FF2B5EF4-FFF2-40B4-BE49-F238E27FC236}">
                <a16:creationId xmlns:a16="http://schemas.microsoft.com/office/drawing/2014/main" xmlns="" id="{FE482453-074E-4CE9-BEAB-2EA5F379B53C}"/>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62</a:t>
            </a:fld>
            <a:endParaRPr lang="en-GB"/>
          </a:p>
        </p:txBody>
      </p:sp>
      <p:sp>
        <p:nvSpPr>
          <p:cNvPr id="3" name="Content Placeholder 2">
            <a:extLst>
              <a:ext uri="{FF2B5EF4-FFF2-40B4-BE49-F238E27FC236}">
                <a16:creationId xmlns:a16="http://schemas.microsoft.com/office/drawing/2014/main" xmlns="" id="{BB9806E5-AF55-40A2-AB36-0092E9058235}"/>
              </a:ext>
            </a:extLst>
          </p:cNvPr>
          <p:cNvSpPr>
            <a:spLocks noGrp="1"/>
          </p:cNvSpPr>
          <p:nvPr>
            <p:ph idx="4294967295"/>
          </p:nvPr>
        </p:nvSpPr>
        <p:spPr>
          <a:xfrm>
            <a:off x="1295400" y="1793081"/>
            <a:ext cx="15849600" cy="6700837"/>
          </a:xfrm>
        </p:spPr>
        <p:txBody>
          <a:bodyPr>
            <a:normAutofit fontScale="85000" lnSpcReduction="20000"/>
          </a:bodyPr>
          <a:lstStyle/>
          <a:p>
            <a:pPr algn="just"/>
            <a:r>
              <a:rPr lang="ro-RO" sz="3825" dirty="0"/>
              <a:t>Inspirȃndu-ne din ISA 230 Documentaţia de audit, considerăm că o documentaţia corectă şi relevantă este cea care furnizează:</a:t>
            </a:r>
            <a:endParaRPr lang="en-GB" sz="3825" dirty="0"/>
          </a:p>
          <a:p>
            <a:pPr lvl="1" algn="just"/>
            <a:r>
              <a:rPr lang="ro-RO" sz="3825" dirty="0"/>
              <a:t>Dovada faptului că angajamentul a fost planificat </a:t>
            </a:r>
            <a:r>
              <a:rPr lang="ro-RO" sz="3825" dirty="0" err="1"/>
              <a:t>şi</a:t>
            </a:r>
            <a:r>
              <a:rPr lang="ro-RO" sz="3825" dirty="0"/>
              <a:t> efectuat în conformitate cu standardele </a:t>
            </a:r>
            <a:r>
              <a:rPr lang="ro-RO" sz="3825" dirty="0" err="1"/>
              <a:t>şi</a:t>
            </a:r>
            <a:r>
              <a:rPr lang="ro-RO" sz="3825" dirty="0"/>
              <a:t> </a:t>
            </a:r>
            <a:r>
              <a:rPr lang="ro-RO" sz="3825" dirty="0" err="1"/>
              <a:t>legislaţia</a:t>
            </a:r>
            <a:r>
              <a:rPr lang="ro-RO" sz="3825" dirty="0"/>
              <a:t> aplicabile; </a:t>
            </a:r>
            <a:r>
              <a:rPr lang="ro-RO" sz="3825" dirty="0" err="1"/>
              <a:t>şi</a:t>
            </a:r>
            <a:r>
              <a:rPr lang="ro-RO" sz="3825" dirty="0"/>
              <a:t> </a:t>
            </a:r>
            <a:endParaRPr lang="en-GB" sz="3825" dirty="0"/>
          </a:p>
          <a:p>
            <a:pPr lvl="1" algn="just"/>
            <a:r>
              <a:rPr lang="ro-RO" sz="3825" dirty="0"/>
              <a:t>Dovada modului în care s-a fundamentat concluzia practicianului.</a:t>
            </a:r>
          </a:p>
          <a:p>
            <a:pPr marL="514350" lvl="1" indent="0" algn="just">
              <a:buNone/>
            </a:pPr>
            <a:endParaRPr lang="en-US" sz="3825" dirty="0"/>
          </a:p>
          <a:p>
            <a:pPr algn="just"/>
            <a:r>
              <a:rPr lang="ro-RO" sz="3825" dirty="0"/>
              <a:t>Documentaţia este corespunzătoare atunci cȃnd un alt practician/auditor cu experienţă, fără nicio legătură anterioară cu auditul, poate înţelege: </a:t>
            </a:r>
            <a:endParaRPr lang="en-GB" sz="3825" dirty="0"/>
          </a:p>
          <a:p>
            <a:pPr lvl="1" algn="just"/>
            <a:r>
              <a:rPr lang="ro-RO" sz="3825" dirty="0"/>
              <a:t>Natura, plasarea în timp </a:t>
            </a:r>
            <a:r>
              <a:rPr lang="ro-RO" sz="3825" dirty="0" err="1"/>
              <a:t>şi</a:t>
            </a:r>
            <a:r>
              <a:rPr lang="ro-RO" sz="3825" dirty="0"/>
              <a:t> amploarea procedurilor de efectuate în vederea </a:t>
            </a:r>
            <a:r>
              <a:rPr lang="ro-RO" sz="3825" dirty="0" err="1"/>
              <a:t>conformităţii</a:t>
            </a:r>
            <a:r>
              <a:rPr lang="ro-RO" sz="3825" dirty="0"/>
              <a:t> standardele </a:t>
            </a:r>
            <a:r>
              <a:rPr lang="ro-RO" sz="3825" dirty="0" err="1"/>
              <a:t>şi</a:t>
            </a:r>
            <a:r>
              <a:rPr lang="ro-RO" sz="3825" dirty="0"/>
              <a:t> cu </a:t>
            </a:r>
            <a:r>
              <a:rPr lang="ro-RO" sz="3825" dirty="0" err="1"/>
              <a:t>cerinţele</a:t>
            </a:r>
            <a:r>
              <a:rPr lang="ro-RO" sz="3825" dirty="0"/>
              <a:t> legale </a:t>
            </a:r>
            <a:r>
              <a:rPr lang="ro-RO" sz="3825" dirty="0" err="1"/>
              <a:t>şi</a:t>
            </a:r>
            <a:r>
              <a:rPr lang="ro-RO" sz="3825" dirty="0"/>
              <a:t> de regle­mentare aplicabile; </a:t>
            </a:r>
            <a:endParaRPr lang="en-GB" sz="3825" dirty="0"/>
          </a:p>
          <a:p>
            <a:pPr lvl="1" algn="just"/>
            <a:r>
              <a:rPr lang="ro-RO" sz="3825" dirty="0"/>
              <a:t>Rezultatele procedurilor efectuate </a:t>
            </a:r>
            <a:r>
              <a:rPr lang="ro-RO" sz="3825" dirty="0" err="1"/>
              <a:t>şi</a:t>
            </a:r>
            <a:r>
              <a:rPr lang="ro-RO" sz="3825" dirty="0"/>
              <a:t> probele </a:t>
            </a:r>
            <a:r>
              <a:rPr lang="ro-RO" sz="3825" dirty="0" err="1"/>
              <a:t>obţinute</a:t>
            </a:r>
            <a:r>
              <a:rPr lang="ro-RO" sz="3825" dirty="0"/>
              <a:t>; </a:t>
            </a:r>
            <a:r>
              <a:rPr lang="ro-RO" sz="3825" dirty="0" err="1"/>
              <a:t>şi</a:t>
            </a:r>
            <a:endParaRPr lang="en-GB" sz="3825" dirty="0"/>
          </a:p>
          <a:p>
            <a:pPr lvl="1" algn="just"/>
            <a:r>
              <a:rPr lang="ro-RO" sz="3825" dirty="0"/>
              <a:t>Aspectele semnificative ce au apărut în timpul misiunii, concluziile la care s-a ajuns pe marginea acestora </a:t>
            </a:r>
            <a:r>
              <a:rPr lang="ro-RO" sz="3825" dirty="0" err="1"/>
              <a:t>şi</a:t>
            </a:r>
            <a:r>
              <a:rPr lang="ro-RO" sz="3825" dirty="0"/>
              <a:t> </a:t>
            </a:r>
            <a:r>
              <a:rPr lang="ro-RO" sz="3825" dirty="0" err="1"/>
              <a:t>raţionamente</a:t>
            </a:r>
            <a:r>
              <a:rPr lang="ro-RO" sz="3825" dirty="0"/>
              <a:t> profesionale semnificative aplicate în vederea formulării acelor concluzii .</a:t>
            </a:r>
            <a:endParaRPr lang="en-GB" sz="3825" dirty="0"/>
          </a:p>
          <a:p>
            <a:pPr lvl="0"/>
            <a:endParaRPr lang="en-GB" dirty="0"/>
          </a:p>
          <a:p>
            <a:endParaRPr lang="en-GB" dirty="0"/>
          </a:p>
        </p:txBody>
      </p:sp>
    </p:spTree>
    <p:extLst>
      <p:ext uri="{BB962C8B-B14F-4D97-AF65-F5344CB8AC3E}">
        <p14:creationId xmlns:p14="http://schemas.microsoft.com/office/powerpoint/2010/main" xmlns="" val="19044593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DEDAD7-68F6-46BB-D207-D15D7AA0E7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xmlns="" id="{6F2BF0FF-17FC-6C19-F2F9-6BE3741ABCED}"/>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xmlns="" id="{E9E241DB-0352-1CCE-5759-797F80558B36}"/>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xmlns="" id="{5EBCE35C-5A9C-0DC4-4562-9B870FC07FD8}"/>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xmlns="" id="{6F10C829-CAEB-C9B3-2175-AC05C46BBDF8}"/>
              </a:ext>
            </a:extLst>
          </p:cNvPr>
          <p:cNvSpPr txBox="1"/>
          <p:nvPr/>
        </p:nvSpPr>
        <p:spPr>
          <a:xfrm>
            <a:off x="685800" y="2324100"/>
            <a:ext cx="10198751" cy="1045223"/>
          </a:xfrm>
          <a:prstGeom prst="rect">
            <a:avLst/>
          </a:prstGeom>
        </p:spPr>
        <p:txBody>
          <a:bodyPr lIns="0" tIns="0" rIns="0" bIns="0" rtlCol="0" anchor="t">
            <a:spAutoFit/>
          </a:bodyPr>
          <a:lstStyle/>
          <a:p>
            <a:pPr>
              <a:lnSpc>
                <a:spcPts val="9637"/>
              </a:lnSpc>
            </a:pPr>
            <a:r>
              <a:rPr lang="x-none" sz="3600" b="1" dirty="0"/>
              <a:t>Misiuni pe baza procedurilor convenite</a:t>
            </a:r>
            <a:r>
              <a:rPr lang="en-US" sz="3600" b="1" dirty="0"/>
              <a:t> – ISRS 4400</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xmlns="" val="29665702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BAA9FF-00A6-438E-B1C0-EA51EF9308A0}"/>
              </a:ext>
            </a:extLst>
          </p:cNvPr>
          <p:cNvSpPr>
            <a:spLocks noGrp="1"/>
          </p:cNvSpPr>
          <p:nvPr>
            <p:ph type="title"/>
          </p:nvPr>
        </p:nvSpPr>
        <p:spPr/>
        <p:txBody>
          <a:bodyPr>
            <a:normAutofit/>
          </a:bodyPr>
          <a:lstStyle/>
          <a:p>
            <a:r>
              <a:rPr lang="x-none" b="1" dirty="0"/>
              <a:t>Misiuni pe baza procedurilor convenite</a:t>
            </a:r>
            <a:endParaRPr lang="en-GB" dirty="0"/>
          </a:p>
        </p:txBody>
      </p:sp>
      <p:sp>
        <p:nvSpPr>
          <p:cNvPr id="4" name="Slide Number Placeholder 3">
            <a:extLst>
              <a:ext uri="{FF2B5EF4-FFF2-40B4-BE49-F238E27FC236}">
                <a16:creationId xmlns:a16="http://schemas.microsoft.com/office/drawing/2014/main" xmlns="" id="{D4D074B4-66DA-4097-B6C9-6350F742E93D}"/>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64</a:t>
            </a:fld>
            <a:endParaRPr lang="en-GB"/>
          </a:p>
        </p:txBody>
      </p:sp>
      <p:sp>
        <p:nvSpPr>
          <p:cNvPr id="3" name="Content Placeholder 2">
            <a:extLst>
              <a:ext uri="{FF2B5EF4-FFF2-40B4-BE49-F238E27FC236}">
                <a16:creationId xmlns:a16="http://schemas.microsoft.com/office/drawing/2014/main" xmlns="" id="{DD4B0175-0290-46B5-8572-8C245ABA3567}"/>
              </a:ext>
            </a:extLst>
          </p:cNvPr>
          <p:cNvSpPr>
            <a:spLocks noGrp="1"/>
          </p:cNvSpPr>
          <p:nvPr>
            <p:ph idx="4294967295"/>
          </p:nvPr>
        </p:nvSpPr>
        <p:spPr>
          <a:xfrm>
            <a:off x="1219200" y="1790700"/>
            <a:ext cx="16383000" cy="7010400"/>
          </a:xfrm>
        </p:spPr>
        <p:txBody>
          <a:bodyPr>
            <a:normAutofit/>
          </a:bodyPr>
          <a:lstStyle/>
          <a:p>
            <a:pPr algn="just"/>
            <a:r>
              <a:rPr lang="ro-RO" sz="2925" dirty="0"/>
              <a:t>Obiectivul unei misiuni pe baza procedurilor convenite îl constituie efectu­area de către auditor a unor proceduri ce ţin de natura unui audit, conve­nite de către auditor, entitate şi orice părţi terţe adecvate şi raportarea asupra constatărilor efective.</a:t>
            </a:r>
          </a:p>
          <a:p>
            <a:pPr algn="just"/>
            <a:endParaRPr lang="en-GB" sz="2925" dirty="0"/>
          </a:p>
          <a:p>
            <a:pPr algn="just"/>
            <a:r>
              <a:rPr lang="ro-RO" sz="2925" dirty="0"/>
              <a:t>Deoarece auditorul furnizează doar un raport asupra constatărilor efective aferente procedurilor convenite, nu este exprimată nicio asigurare. În schimb, utilizatorii raportului evaluează ei înşişi procedurile şi constatările raportate de către auditor şi îşi formulează propriile concluzii pe baza activităţii auditorului.</a:t>
            </a:r>
          </a:p>
          <a:p>
            <a:pPr algn="just"/>
            <a:endParaRPr lang="en-GB" sz="2925" dirty="0"/>
          </a:p>
          <a:p>
            <a:pPr algn="just"/>
            <a:r>
              <a:rPr lang="ro-RO" sz="2925" dirty="0"/>
              <a:t>Raportul este </a:t>
            </a:r>
            <a:r>
              <a:rPr lang="ro-RO" sz="2925" dirty="0" err="1"/>
              <a:t>restricţionat</a:t>
            </a:r>
            <a:r>
              <a:rPr lang="ro-RO" sz="2925" dirty="0"/>
              <a:t> la acele </a:t>
            </a:r>
            <a:r>
              <a:rPr lang="ro-RO" sz="2925" dirty="0" err="1"/>
              <a:t>părţi</a:t>
            </a:r>
            <a:r>
              <a:rPr lang="ro-RO" sz="2925" dirty="0"/>
              <a:t> care au convenit asupra procedurilor ce trebuie efectuate, dat fiind că alte </a:t>
            </a:r>
            <a:r>
              <a:rPr lang="ro-RO" sz="2925" dirty="0" err="1"/>
              <a:t>părţi</a:t>
            </a:r>
            <a:r>
              <a:rPr lang="ro-RO" sz="2925" dirty="0"/>
              <a:t>, necunoscând motivele care au stat la baza procedurilor, pot interpreta eronat rezultatele.</a:t>
            </a:r>
            <a:endParaRPr lang="en-GB" sz="2925" dirty="0"/>
          </a:p>
          <a:p>
            <a:endParaRPr lang="en-GB" dirty="0"/>
          </a:p>
        </p:txBody>
      </p:sp>
    </p:spTree>
    <p:extLst>
      <p:ext uri="{BB962C8B-B14F-4D97-AF65-F5344CB8AC3E}">
        <p14:creationId xmlns:p14="http://schemas.microsoft.com/office/powerpoint/2010/main" xmlns="" val="1542268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2F57C-EE0C-46EA-8976-40B855BA0125}"/>
              </a:ext>
            </a:extLst>
          </p:cNvPr>
          <p:cNvSpPr>
            <a:spLocks noGrp="1"/>
          </p:cNvSpPr>
          <p:nvPr>
            <p:ph type="title"/>
          </p:nvPr>
        </p:nvSpPr>
        <p:spPr/>
        <p:txBody>
          <a:bodyPr/>
          <a:lstStyle/>
          <a:p>
            <a:r>
              <a:rPr lang="en-US" b="1" dirty="0" err="1"/>
              <a:t>Codul</a:t>
            </a:r>
            <a:r>
              <a:rPr lang="en-US" b="1" dirty="0"/>
              <a:t> etic </a:t>
            </a:r>
            <a:r>
              <a:rPr lang="en-US" b="1" dirty="0" err="1"/>
              <a:t>si</a:t>
            </a:r>
            <a:r>
              <a:rPr lang="en-US" b="1" dirty="0"/>
              <a:t> </a:t>
            </a:r>
            <a:r>
              <a:rPr lang="en-US" b="1" dirty="0" err="1"/>
              <a:t>independenta</a:t>
            </a:r>
            <a:endParaRPr lang="en-GB" b="1" dirty="0"/>
          </a:p>
        </p:txBody>
      </p:sp>
      <p:sp>
        <p:nvSpPr>
          <p:cNvPr id="4" name="Slide Number Placeholder 3">
            <a:extLst>
              <a:ext uri="{FF2B5EF4-FFF2-40B4-BE49-F238E27FC236}">
                <a16:creationId xmlns:a16="http://schemas.microsoft.com/office/drawing/2014/main" xmlns="" id="{D8B7EFFB-B31A-480E-B11A-4649D6299050}"/>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65</a:t>
            </a:fld>
            <a:endParaRPr lang="en-GB"/>
          </a:p>
        </p:txBody>
      </p:sp>
      <p:sp>
        <p:nvSpPr>
          <p:cNvPr id="3" name="Content Placeholder 2">
            <a:extLst>
              <a:ext uri="{FF2B5EF4-FFF2-40B4-BE49-F238E27FC236}">
                <a16:creationId xmlns:a16="http://schemas.microsoft.com/office/drawing/2014/main" xmlns="" id="{6E9AE86A-E743-4C6E-958A-87FB62CF0251}"/>
              </a:ext>
            </a:extLst>
          </p:cNvPr>
          <p:cNvSpPr>
            <a:spLocks noGrp="1"/>
          </p:cNvSpPr>
          <p:nvPr>
            <p:ph idx="4294967295"/>
          </p:nvPr>
        </p:nvSpPr>
        <p:spPr>
          <a:xfrm>
            <a:off x="1295400" y="1562100"/>
            <a:ext cx="16459200" cy="7239000"/>
          </a:xfrm>
        </p:spPr>
        <p:txBody>
          <a:bodyPr>
            <a:noAutofit/>
          </a:bodyPr>
          <a:lstStyle/>
          <a:p>
            <a:pPr algn="just"/>
            <a:r>
              <a:rPr lang="ro-RO" sz="4000" dirty="0"/>
              <a:t>Practicianul trebuie să se conformeze </a:t>
            </a:r>
            <a:r>
              <a:rPr lang="ro-RO" sz="4000" i="1" dirty="0"/>
              <a:t>Codului Etic </a:t>
            </a:r>
            <a:r>
              <a:rPr lang="ro-RO" sz="4000" dirty="0"/>
              <a:t>IESBA.</a:t>
            </a:r>
          </a:p>
          <a:p>
            <a:pPr algn="just"/>
            <a:endParaRPr lang="en-US" sz="4000" dirty="0"/>
          </a:p>
          <a:p>
            <a:pPr algn="just"/>
            <a:r>
              <a:rPr lang="ro-RO" sz="4000" dirty="0" err="1"/>
              <a:t>Independenţa</a:t>
            </a:r>
            <a:r>
              <a:rPr lang="ro-RO" sz="4000" dirty="0"/>
              <a:t> nu constituie o </a:t>
            </a:r>
            <a:r>
              <a:rPr lang="ro-RO" sz="4000" dirty="0" err="1"/>
              <a:t>cerinţă</a:t>
            </a:r>
            <a:r>
              <a:rPr lang="ro-RO" sz="4000" dirty="0"/>
              <a:t> pentru misiunile pe bază de proceduri convenite; cu toate acestea, termenii sau obiectivele unei misiuni sau ale unor standarde </a:t>
            </a:r>
            <a:r>
              <a:rPr lang="ro-RO" sz="4000" dirty="0" err="1"/>
              <a:t>naţionale</a:t>
            </a:r>
            <a:r>
              <a:rPr lang="ro-RO" sz="4000" dirty="0"/>
              <a:t> îi pot solicita </a:t>
            </a:r>
            <a:r>
              <a:rPr lang="ro-RO" sz="4000" dirty="0" err="1"/>
              <a:t>pacticianului</a:t>
            </a:r>
            <a:r>
              <a:rPr lang="ro-RO" sz="4000" dirty="0"/>
              <a:t> să se conformeze </a:t>
            </a:r>
            <a:r>
              <a:rPr lang="ro-RO" sz="4000" dirty="0" err="1"/>
              <a:t>cerinţelor</a:t>
            </a:r>
            <a:r>
              <a:rPr lang="ro-RO" sz="4000" dirty="0"/>
              <a:t> de </a:t>
            </a:r>
            <a:r>
              <a:rPr lang="ro-RO" sz="4000" dirty="0" err="1"/>
              <a:t>independenţă</a:t>
            </a:r>
            <a:r>
              <a:rPr lang="ro-RO" sz="4000" dirty="0"/>
              <a:t> din Codul IESBA.</a:t>
            </a:r>
            <a:endParaRPr lang="en-GB" sz="4000" dirty="0"/>
          </a:p>
        </p:txBody>
      </p:sp>
    </p:spTree>
    <p:extLst>
      <p:ext uri="{BB962C8B-B14F-4D97-AF65-F5344CB8AC3E}">
        <p14:creationId xmlns:p14="http://schemas.microsoft.com/office/powerpoint/2010/main" xmlns="" val="2746411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DF5D3-A556-429E-8528-76D0DF689E77}"/>
              </a:ext>
            </a:extLst>
          </p:cNvPr>
          <p:cNvSpPr>
            <a:spLocks noGrp="1"/>
          </p:cNvSpPr>
          <p:nvPr>
            <p:ph type="title"/>
          </p:nvPr>
        </p:nvSpPr>
        <p:spPr/>
        <p:txBody>
          <a:bodyPr/>
          <a:lstStyle/>
          <a:p>
            <a:r>
              <a:rPr lang="ro-RO" b="1" dirty="0"/>
              <a:t>Definirea termenilor misiunii</a:t>
            </a:r>
            <a:endParaRPr lang="en-GB" dirty="0"/>
          </a:p>
        </p:txBody>
      </p:sp>
      <p:sp>
        <p:nvSpPr>
          <p:cNvPr id="4" name="Slide Number Placeholder 3">
            <a:extLst>
              <a:ext uri="{FF2B5EF4-FFF2-40B4-BE49-F238E27FC236}">
                <a16:creationId xmlns:a16="http://schemas.microsoft.com/office/drawing/2014/main" xmlns="" id="{109CE9B1-20A9-43F2-919E-106D39500F98}"/>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66</a:t>
            </a:fld>
            <a:endParaRPr lang="en-GB"/>
          </a:p>
        </p:txBody>
      </p:sp>
      <p:sp>
        <p:nvSpPr>
          <p:cNvPr id="3" name="Content Placeholder 2">
            <a:extLst>
              <a:ext uri="{FF2B5EF4-FFF2-40B4-BE49-F238E27FC236}">
                <a16:creationId xmlns:a16="http://schemas.microsoft.com/office/drawing/2014/main" xmlns="" id="{9721D716-C898-4301-A83E-481495A722D4}"/>
              </a:ext>
            </a:extLst>
          </p:cNvPr>
          <p:cNvSpPr>
            <a:spLocks noGrp="1"/>
          </p:cNvSpPr>
          <p:nvPr>
            <p:ph idx="4294967295"/>
          </p:nvPr>
        </p:nvSpPr>
        <p:spPr>
          <a:xfrm>
            <a:off x="1447800" y="1562100"/>
            <a:ext cx="16230600" cy="7391400"/>
          </a:xfrm>
        </p:spPr>
        <p:txBody>
          <a:bodyPr>
            <a:normAutofit lnSpcReduction="10000"/>
          </a:bodyPr>
          <a:lstStyle/>
          <a:p>
            <a:pPr algn="just"/>
            <a:r>
              <a:rPr lang="en-US" sz="3488" dirty="0" err="1"/>
              <a:t>Decizia</a:t>
            </a:r>
            <a:r>
              <a:rPr lang="en-US" sz="3488" dirty="0"/>
              <a:t> de a </a:t>
            </a:r>
            <a:r>
              <a:rPr lang="en-US" sz="3488" dirty="0" err="1"/>
              <a:t>accepta</a:t>
            </a:r>
            <a:r>
              <a:rPr lang="en-US" sz="3488" dirty="0"/>
              <a:t> </a:t>
            </a:r>
            <a:r>
              <a:rPr lang="en-US" sz="3488" dirty="0" err="1"/>
              <a:t>misiunea</a:t>
            </a:r>
            <a:endParaRPr lang="ro-RO" sz="3488" dirty="0"/>
          </a:p>
          <a:p>
            <a:pPr algn="just"/>
            <a:endParaRPr lang="en-US" sz="3488" dirty="0"/>
          </a:p>
          <a:p>
            <a:pPr algn="just"/>
            <a:r>
              <a:rPr lang="en-US" sz="3488" dirty="0" err="1"/>
              <a:t>Scrisoarea</a:t>
            </a:r>
            <a:r>
              <a:rPr lang="en-US" sz="3488" dirty="0"/>
              <a:t> de </a:t>
            </a:r>
            <a:r>
              <a:rPr lang="en-US" sz="3488" dirty="0" err="1"/>
              <a:t>misiune</a:t>
            </a:r>
            <a:r>
              <a:rPr lang="en-US" sz="3488" dirty="0"/>
              <a:t>:</a:t>
            </a:r>
            <a:endParaRPr lang="ro-RO" sz="3488" dirty="0"/>
          </a:p>
          <a:p>
            <a:pPr algn="just"/>
            <a:endParaRPr lang="en-GB" sz="3488" dirty="0"/>
          </a:p>
          <a:p>
            <a:pPr lvl="1" algn="just"/>
            <a:r>
              <a:rPr lang="ro-RO" sz="3488" dirty="0"/>
              <a:t>Natura misiunii, inclusiv faptul că procedurile efectuate nu vor constitui un audit sau o revizuire </a:t>
            </a:r>
            <a:r>
              <a:rPr lang="ro-RO" sz="3488" dirty="0" err="1"/>
              <a:t>şi</a:t>
            </a:r>
            <a:r>
              <a:rPr lang="ro-RO" sz="3488" dirty="0"/>
              <a:t>, în </a:t>
            </a:r>
            <a:r>
              <a:rPr lang="ro-RO" sz="3488" dirty="0" err="1"/>
              <a:t>consecinţă</a:t>
            </a:r>
            <a:r>
              <a:rPr lang="ro-RO" sz="3488" dirty="0"/>
              <a:t>, nu va fi exprimată nicio asigurare.</a:t>
            </a:r>
            <a:endParaRPr lang="en-GB" sz="3488" dirty="0"/>
          </a:p>
          <a:p>
            <a:pPr lvl="1" algn="just"/>
            <a:r>
              <a:rPr lang="ro-RO" sz="3488" dirty="0"/>
              <a:t>Scopul declarat al misiunii.</a:t>
            </a:r>
            <a:endParaRPr lang="en-GB" sz="3488" dirty="0"/>
          </a:p>
          <a:p>
            <a:pPr lvl="1" algn="just"/>
            <a:r>
              <a:rPr lang="ro-RO" sz="3488" dirty="0"/>
              <a:t>Precizarea </a:t>
            </a:r>
            <a:r>
              <a:rPr lang="ro-RO" sz="3488" dirty="0" err="1"/>
              <a:t>informaţiilor</a:t>
            </a:r>
            <a:r>
              <a:rPr lang="ro-RO" sz="3488" dirty="0"/>
              <a:t> financiare asupra cărora vor fi aplicate pro­cedurile convenite.</a:t>
            </a:r>
            <a:endParaRPr lang="en-GB" sz="3488" dirty="0"/>
          </a:p>
          <a:p>
            <a:pPr lvl="1" algn="just"/>
            <a:r>
              <a:rPr lang="ro-RO" sz="3488" dirty="0"/>
              <a:t>Natura, plasarea în timp </a:t>
            </a:r>
            <a:r>
              <a:rPr lang="ro-RO" sz="3488" dirty="0" err="1"/>
              <a:t>şi</a:t>
            </a:r>
            <a:r>
              <a:rPr lang="ro-RO" sz="3488" dirty="0"/>
              <a:t> amploarea procedurilor specifice care vor fi aplicate.</a:t>
            </a:r>
            <a:endParaRPr lang="en-GB" sz="3488" dirty="0"/>
          </a:p>
          <a:p>
            <a:pPr lvl="1" algn="just"/>
            <a:r>
              <a:rPr lang="ro-RO" sz="3488" dirty="0"/>
              <a:t>Forma anticipată a raportului asupra constatărilor efective.</a:t>
            </a:r>
            <a:endParaRPr lang="en-GB" sz="3488" dirty="0"/>
          </a:p>
          <a:p>
            <a:pPr lvl="1" algn="just"/>
            <a:r>
              <a:rPr lang="ro-RO" sz="3488" dirty="0"/>
              <a:t>Limitările cu privire la </a:t>
            </a:r>
            <a:r>
              <a:rPr lang="ro-RO" sz="3488" dirty="0" err="1"/>
              <a:t>distribuţia</a:t>
            </a:r>
            <a:r>
              <a:rPr lang="ro-RO" sz="3488" dirty="0"/>
              <a:t> raportului asupra constatărilor efective. Când o astfel de limitare ar fi în </a:t>
            </a:r>
            <a:r>
              <a:rPr lang="ro-RO" sz="3488" dirty="0" err="1"/>
              <a:t>contradicţie</a:t>
            </a:r>
            <a:r>
              <a:rPr lang="ro-RO" sz="3488" dirty="0"/>
              <a:t> cu </a:t>
            </a:r>
            <a:r>
              <a:rPr lang="ro-RO" sz="3488" dirty="0" err="1"/>
              <a:t>cerinţele</a:t>
            </a:r>
            <a:r>
              <a:rPr lang="ro-RO" sz="3488" dirty="0"/>
              <a:t> legale, dacă există, auditorul nu ar trebui să accepte misiunea.</a:t>
            </a:r>
            <a:endParaRPr lang="en-GB" sz="3488" dirty="0"/>
          </a:p>
          <a:p>
            <a:endParaRPr lang="en-GB" dirty="0"/>
          </a:p>
        </p:txBody>
      </p:sp>
    </p:spTree>
    <p:extLst>
      <p:ext uri="{BB962C8B-B14F-4D97-AF65-F5344CB8AC3E}">
        <p14:creationId xmlns:p14="http://schemas.microsoft.com/office/powerpoint/2010/main" xmlns="" val="3860312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B5F5B-1DC2-4AD3-B478-EE85DD3E5FA7}"/>
              </a:ext>
            </a:extLst>
          </p:cNvPr>
          <p:cNvSpPr>
            <a:spLocks noGrp="1"/>
          </p:cNvSpPr>
          <p:nvPr>
            <p:ph type="title"/>
          </p:nvPr>
        </p:nvSpPr>
        <p:spPr/>
        <p:txBody>
          <a:bodyPr/>
          <a:lstStyle/>
          <a:p>
            <a:r>
              <a:rPr lang="ro-RO" b="1" dirty="0"/>
              <a:t>Planificare</a:t>
            </a:r>
            <a:r>
              <a:rPr lang="en-GB" b="1" dirty="0"/>
              <a:t> &amp; </a:t>
            </a:r>
            <a:r>
              <a:rPr lang="ro-RO" b="1" dirty="0" err="1"/>
              <a:t>Documentaţie</a:t>
            </a:r>
            <a:endParaRPr lang="en-GB" dirty="0"/>
          </a:p>
        </p:txBody>
      </p:sp>
      <p:sp>
        <p:nvSpPr>
          <p:cNvPr id="4" name="Slide Number Placeholder 3">
            <a:extLst>
              <a:ext uri="{FF2B5EF4-FFF2-40B4-BE49-F238E27FC236}">
                <a16:creationId xmlns:a16="http://schemas.microsoft.com/office/drawing/2014/main" xmlns="" id="{C1166CBB-B51D-402D-9093-7DBE29660309}"/>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67</a:t>
            </a:fld>
            <a:endParaRPr lang="en-GB"/>
          </a:p>
        </p:txBody>
      </p:sp>
      <p:sp>
        <p:nvSpPr>
          <p:cNvPr id="3" name="Content Placeholder 2">
            <a:extLst>
              <a:ext uri="{FF2B5EF4-FFF2-40B4-BE49-F238E27FC236}">
                <a16:creationId xmlns:a16="http://schemas.microsoft.com/office/drawing/2014/main" xmlns="" id="{15FF4962-A530-454F-9AB4-4936FA3DA265}"/>
              </a:ext>
            </a:extLst>
          </p:cNvPr>
          <p:cNvSpPr>
            <a:spLocks noGrp="1"/>
          </p:cNvSpPr>
          <p:nvPr>
            <p:ph idx="4294967295"/>
          </p:nvPr>
        </p:nvSpPr>
        <p:spPr>
          <a:xfrm>
            <a:off x="952500" y="1638300"/>
            <a:ext cx="16725900" cy="7391400"/>
          </a:xfrm>
        </p:spPr>
        <p:txBody>
          <a:bodyPr>
            <a:normAutofit/>
          </a:bodyPr>
          <a:lstStyle/>
          <a:p>
            <a:pPr algn="just"/>
            <a:r>
              <a:rPr lang="ro-RO" dirty="0"/>
              <a:t>Obiectivul planificării este de a desfășura o misiune care să reducă la un nivel acceptabil de scăzut riscul de a se ajunge la o concluzie eronată.</a:t>
            </a:r>
          </a:p>
          <a:p>
            <a:pPr algn="just"/>
            <a:endParaRPr lang="en-GB" dirty="0"/>
          </a:p>
          <a:p>
            <a:pPr algn="just"/>
            <a:r>
              <a:rPr lang="ro-RO" dirty="0"/>
              <a:t>Planificarea unei misiuni presupune colectarea și evaluarea informațiilor, precum și adoptarea unei strategii cu privire la sfera, abordarea, programarea în timp și resursele estimate a fi necesare misiunii. </a:t>
            </a:r>
          </a:p>
          <a:p>
            <a:pPr algn="just"/>
            <a:endParaRPr lang="en-GB" dirty="0"/>
          </a:p>
          <a:p>
            <a:pPr algn="just"/>
            <a:r>
              <a:rPr lang="ro-RO" dirty="0"/>
              <a:t>Practicianul ar trebui să documenteze aspectele care sunt importante în furnizarea de probe care să sprijine raportul asupra constatărilor efec­tive şi probele conform cărora misiunea a fost desfăşurată în con­formitate cu cerinţele standardelor relevante şi cu termenii misiunii.</a:t>
            </a:r>
            <a:endParaRPr lang="en-GB" dirty="0"/>
          </a:p>
          <a:p>
            <a:endParaRPr lang="en-GB" sz="4000" dirty="0"/>
          </a:p>
        </p:txBody>
      </p:sp>
    </p:spTree>
    <p:extLst>
      <p:ext uri="{BB962C8B-B14F-4D97-AF65-F5344CB8AC3E}">
        <p14:creationId xmlns:p14="http://schemas.microsoft.com/office/powerpoint/2010/main" xmlns="" val="2717274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2A3FA-599B-47B1-AF09-7510E9A73DDB}"/>
              </a:ext>
            </a:extLst>
          </p:cNvPr>
          <p:cNvSpPr>
            <a:spLocks noGrp="1"/>
          </p:cNvSpPr>
          <p:nvPr>
            <p:ph type="title"/>
          </p:nvPr>
        </p:nvSpPr>
        <p:spPr/>
        <p:txBody>
          <a:bodyPr/>
          <a:lstStyle/>
          <a:p>
            <a:r>
              <a:rPr lang="ro-RO" b="1" dirty="0"/>
              <a:t>Proceduri </a:t>
            </a:r>
            <a:r>
              <a:rPr lang="ro-RO" b="1" dirty="0" err="1"/>
              <a:t>şi</a:t>
            </a:r>
            <a:r>
              <a:rPr lang="ro-RO" b="1" dirty="0"/>
              <a:t> probe </a:t>
            </a:r>
            <a:endParaRPr lang="en-GB" dirty="0"/>
          </a:p>
        </p:txBody>
      </p:sp>
      <p:sp>
        <p:nvSpPr>
          <p:cNvPr id="4" name="Slide Number Placeholder 3">
            <a:extLst>
              <a:ext uri="{FF2B5EF4-FFF2-40B4-BE49-F238E27FC236}">
                <a16:creationId xmlns:a16="http://schemas.microsoft.com/office/drawing/2014/main" xmlns="" id="{4D5C254E-026C-4C3F-A24C-8A37837CF22F}"/>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68</a:t>
            </a:fld>
            <a:endParaRPr lang="en-GB"/>
          </a:p>
        </p:txBody>
      </p:sp>
      <p:sp>
        <p:nvSpPr>
          <p:cNvPr id="3" name="Content Placeholder 2">
            <a:extLst>
              <a:ext uri="{FF2B5EF4-FFF2-40B4-BE49-F238E27FC236}">
                <a16:creationId xmlns:a16="http://schemas.microsoft.com/office/drawing/2014/main" xmlns="" id="{6C384D1A-D238-457D-BF5C-AEEF4DB8A150}"/>
              </a:ext>
            </a:extLst>
          </p:cNvPr>
          <p:cNvSpPr>
            <a:spLocks noGrp="1"/>
          </p:cNvSpPr>
          <p:nvPr>
            <p:ph idx="4294967295"/>
          </p:nvPr>
        </p:nvSpPr>
        <p:spPr>
          <a:xfrm>
            <a:off x="1295400" y="1562100"/>
            <a:ext cx="15925800" cy="6781800"/>
          </a:xfrm>
        </p:spPr>
        <p:txBody>
          <a:bodyPr>
            <a:normAutofit/>
          </a:bodyPr>
          <a:lstStyle/>
          <a:p>
            <a:pPr marL="0" indent="0" algn="just">
              <a:buNone/>
            </a:pPr>
            <a:r>
              <a:rPr lang="ro-RO" dirty="0"/>
              <a:t>Practicianul </a:t>
            </a:r>
            <a:r>
              <a:rPr lang="ro-RO" dirty="0" err="1"/>
              <a:t>desfăşoar</a:t>
            </a:r>
            <a:r>
              <a:rPr lang="en-US" dirty="0"/>
              <a:t>a</a:t>
            </a:r>
            <a:r>
              <a:rPr lang="ro-RO" dirty="0"/>
              <a:t> procedurile convenite </a:t>
            </a:r>
            <a:r>
              <a:rPr lang="ro-RO" dirty="0" err="1"/>
              <a:t>şi</a:t>
            </a:r>
            <a:r>
              <a:rPr lang="ro-RO" dirty="0"/>
              <a:t> </a:t>
            </a:r>
            <a:r>
              <a:rPr lang="ro-RO" dirty="0" err="1"/>
              <a:t>utilize</a:t>
            </a:r>
            <a:r>
              <a:rPr lang="en-US" dirty="0"/>
              <a:t>a</a:t>
            </a:r>
            <a:r>
              <a:rPr lang="ro-RO" dirty="0"/>
              <a:t>z</a:t>
            </a:r>
            <a:r>
              <a:rPr lang="en-US" dirty="0"/>
              <a:t>a</a:t>
            </a:r>
            <a:r>
              <a:rPr lang="ro-RO" dirty="0"/>
              <a:t> probele obţinute, ca bază pentru raportul asupra constatărilor efective.</a:t>
            </a:r>
          </a:p>
          <a:p>
            <a:pPr algn="just"/>
            <a:endParaRPr lang="en-GB" dirty="0"/>
          </a:p>
          <a:p>
            <a:pPr marL="0" indent="0" algn="just">
              <a:buNone/>
            </a:pPr>
            <a:r>
              <a:rPr lang="en-US" dirty="0"/>
              <a:t>De </a:t>
            </a:r>
            <a:r>
              <a:rPr lang="en-US" dirty="0" err="1"/>
              <a:t>regula</a:t>
            </a:r>
            <a:r>
              <a:rPr lang="en-US" dirty="0"/>
              <a:t>:</a:t>
            </a:r>
            <a:endParaRPr lang="en-GB" dirty="0"/>
          </a:p>
          <a:p>
            <a:pPr lvl="1" algn="just"/>
            <a:r>
              <a:rPr lang="ro-RO" sz="3200" dirty="0"/>
              <a:t>Intervievare şi analiză</a:t>
            </a:r>
            <a:endParaRPr lang="en-GB" sz="3200" dirty="0"/>
          </a:p>
          <a:p>
            <a:pPr lvl="1" algn="just"/>
            <a:r>
              <a:rPr lang="ro-RO" sz="3200" dirty="0"/>
              <a:t>Recalculare, comparaţii şi alte verificări ale acurateţei redactării</a:t>
            </a:r>
            <a:endParaRPr lang="en-GB" sz="3200" dirty="0"/>
          </a:p>
          <a:p>
            <a:pPr lvl="1" algn="just"/>
            <a:r>
              <a:rPr lang="ro-RO" sz="3200" dirty="0"/>
              <a:t>Observare</a:t>
            </a:r>
            <a:endParaRPr lang="en-GB" sz="3200" dirty="0"/>
          </a:p>
          <a:p>
            <a:pPr lvl="1" algn="just"/>
            <a:r>
              <a:rPr lang="ro-RO" sz="3200" dirty="0"/>
              <a:t>Inspecţie</a:t>
            </a:r>
            <a:endParaRPr lang="en-GB" sz="3200" dirty="0"/>
          </a:p>
          <a:p>
            <a:pPr lvl="1" algn="just"/>
            <a:r>
              <a:rPr lang="ro-RO" sz="3200" dirty="0"/>
              <a:t>Obţinerea de confirmări</a:t>
            </a:r>
            <a:endParaRPr lang="en-GB" sz="3200" dirty="0"/>
          </a:p>
          <a:p>
            <a:endParaRPr lang="en-GB" dirty="0"/>
          </a:p>
        </p:txBody>
      </p:sp>
    </p:spTree>
    <p:extLst>
      <p:ext uri="{BB962C8B-B14F-4D97-AF65-F5344CB8AC3E}">
        <p14:creationId xmlns:p14="http://schemas.microsoft.com/office/powerpoint/2010/main" xmlns="" val="2675495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AE813-FE34-4A67-B897-A823A1B3E61A}"/>
              </a:ext>
            </a:extLst>
          </p:cNvPr>
          <p:cNvSpPr>
            <a:spLocks noGrp="1"/>
          </p:cNvSpPr>
          <p:nvPr>
            <p:ph type="title"/>
          </p:nvPr>
        </p:nvSpPr>
        <p:spPr/>
        <p:txBody>
          <a:bodyPr>
            <a:normAutofit/>
          </a:bodyPr>
          <a:lstStyle/>
          <a:p>
            <a:r>
              <a:rPr lang="ro-RO" b="1" dirty="0"/>
              <a:t>Raportare</a:t>
            </a:r>
            <a:r>
              <a:rPr lang="en-US" b="1" dirty="0"/>
              <a:t> 1</a:t>
            </a:r>
            <a:endParaRPr lang="en-GB" dirty="0"/>
          </a:p>
        </p:txBody>
      </p:sp>
      <p:sp>
        <p:nvSpPr>
          <p:cNvPr id="4" name="Slide Number Placeholder 3">
            <a:extLst>
              <a:ext uri="{FF2B5EF4-FFF2-40B4-BE49-F238E27FC236}">
                <a16:creationId xmlns:a16="http://schemas.microsoft.com/office/drawing/2014/main" xmlns="" id="{2790977D-AD67-48AE-92B3-F0BDBFFBD3A8}"/>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69</a:t>
            </a:fld>
            <a:endParaRPr lang="en-GB"/>
          </a:p>
        </p:txBody>
      </p:sp>
      <p:sp>
        <p:nvSpPr>
          <p:cNvPr id="3" name="Content Placeholder 2">
            <a:extLst>
              <a:ext uri="{FF2B5EF4-FFF2-40B4-BE49-F238E27FC236}">
                <a16:creationId xmlns:a16="http://schemas.microsoft.com/office/drawing/2014/main" xmlns="" id="{E98F69DB-D086-4191-B9FE-0A331C420DF8}"/>
              </a:ext>
            </a:extLst>
          </p:cNvPr>
          <p:cNvSpPr>
            <a:spLocks noGrp="1"/>
          </p:cNvSpPr>
          <p:nvPr>
            <p:ph idx="4294967295"/>
          </p:nvPr>
        </p:nvSpPr>
        <p:spPr>
          <a:xfrm>
            <a:off x="1066800" y="1417638"/>
            <a:ext cx="16764000" cy="7383462"/>
          </a:xfrm>
        </p:spPr>
        <p:txBody>
          <a:bodyPr>
            <a:noAutofit/>
          </a:bodyPr>
          <a:lstStyle/>
          <a:p>
            <a:pPr algn="just"/>
            <a:r>
              <a:rPr lang="ro-RO" sz="2800" dirty="0"/>
              <a:t>Raportul trebuie să descrie suficient de detaliat obiectivul şi procedurile convenite ale misiunii, pentru a îi permite cititorului să înţeleagă natura şi amploarea activităţii desfăşurate.</a:t>
            </a:r>
          </a:p>
          <a:p>
            <a:pPr algn="just"/>
            <a:endParaRPr lang="en-GB" sz="2800" dirty="0"/>
          </a:p>
          <a:p>
            <a:pPr algn="just"/>
            <a:r>
              <a:rPr lang="ro-RO" sz="2800" dirty="0"/>
              <a:t>Un titlu care indică în mod clar faptul că raportul este un raport asupra procedurilor convenite;</a:t>
            </a:r>
            <a:endParaRPr lang="en-GB" sz="2800" dirty="0"/>
          </a:p>
          <a:p>
            <a:pPr algn="just"/>
            <a:r>
              <a:rPr lang="ro-RO" sz="2800" dirty="0"/>
              <a:t>Un destinatar, așa cum este prevăzut în termenele misiunii;</a:t>
            </a:r>
            <a:endParaRPr lang="en-GB" sz="2800" dirty="0"/>
          </a:p>
          <a:p>
            <a:pPr algn="just"/>
            <a:r>
              <a:rPr lang="ro-RO" sz="2800" dirty="0"/>
              <a:t>Identificarea subiectului specific asupra căruia sunt efectuate procedurile convenite;</a:t>
            </a:r>
            <a:endParaRPr lang="en-GB" sz="2800" dirty="0"/>
          </a:p>
          <a:p>
            <a:pPr algn="just"/>
            <a:r>
              <a:rPr lang="ro-RO" sz="2800" dirty="0"/>
              <a:t>Identificarea scopului raportului asupra procedurilor convenite și o declarație conform căreia acest raport nu este adecvat altor scopuri;</a:t>
            </a:r>
            <a:endParaRPr lang="en-GB" sz="2800" dirty="0"/>
          </a:p>
          <a:p>
            <a:pPr algn="just"/>
            <a:r>
              <a:rPr lang="ro-RO" sz="2800" dirty="0"/>
              <a:t>O descriere a unei misiuni pe baza procedurilor convenite conform căreia: </a:t>
            </a:r>
            <a:endParaRPr lang="en-GB" sz="2800" dirty="0"/>
          </a:p>
          <a:p>
            <a:pPr marL="457200" lvl="1" indent="0" algn="just">
              <a:buNone/>
            </a:pPr>
            <a:r>
              <a:rPr lang="ro-RO" dirty="0"/>
              <a:t>(i) O misiune pe baza procedurilor convenite presupune ca practicianul să efectueze procedurile convenite cu partea care </a:t>
            </a:r>
            <a:r>
              <a:rPr lang="ro-RO" dirty="0" err="1"/>
              <a:t>contractează</a:t>
            </a:r>
            <a:r>
              <a:rPr lang="ro-RO" dirty="0"/>
              <a:t> (și, dacă este cazul, cu alte părți) și să raporteze constatările sale;</a:t>
            </a:r>
            <a:endParaRPr lang="en-GB" dirty="0"/>
          </a:p>
          <a:p>
            <a:pPr marL="457200" lvl="1" indent="0" algn="just">
              <a:buNone/>
            </a:pPr>
            <a:r>
              <a:rPr lang="ro-RO" dirty="0"/>
              <a:t>(ii) Constatările sunt rezultatele faptice în urma procedurilor convenite efectuate; ș</a:t>
            </a:r>
            <a:r>
              <a:rPr lang="en-GB" dirty="0" err="1"/>
              <a:t>i</a:t>
            </a:r>
            <a:endParaRPr lang="en-GB" dirty="0"/>
          </a:p>
          <a:p>
            <a:pPr marL="457200" lvl="1" indent="0" algn="just">
              <a:buNone/>
            </a:pPr>
            <a:r>
              <a:rPr lang="ro-RO" dirty="0"/>
              <a:t>(iii) Partea care </a:t>
            </a:r>
            <a:r>
              <a:rPr lang="ro-RO" dirty="0" err="1"/>
              <a:t>contractează</a:t>
            </a:r>
            <a:r>
              <a:rPr lang="ro-RO" dirty="0"/>
              <a:t> (și, dacă este cazul, alte părți) confirmă faptul că procedurile convenite sunt adecvate scopului misiunii;</a:t>
            </a:r>
            <a:endParaRPr lang="en-GB" dirty="0"/>
          </a:p>
        </p:txBody>
      </p:sp>
    </p:spTree>
    <p:extLst>
      <p:ext uri="{BB962C8B-B14F-4D97-AF65-F5344CB8AC3E}">
        <p14:creationId xmlns:p14="http://schemas.microsoft.com/office/powerpoint/2010/main" xmlns="" val="354512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7C7EFE-9D5B-4F6A-9B3E-ADB17F122D75}"/>
              </a:ext>
            </a:extLst>
          </p:cNvPr>
          <p:cNvSpPr>
            <a:spLocks noGrp="1"/>
          </p:cNvSpPr>
          <p:nvPr>
            <p:ph type="title"/>
          </p:nvPr>
        </p:nvSpPr>
        <p:spPr/>
        <p:txBody>
          <a:bodyPr/>
          <a:lstStyle/>
          <a:p>
            <a:r>
              <a:rPr lang="en-US" dirty="0" err="1"/>
              <a:t>Profesia</a:t>
            </a:r>
            <a:r>
              <a:rPr lang="en-US" dirty="0"/>
              <a:t> </a:t>
            </a:r>
            <a:r>
              <a:rPr lang="en-US" dirty="0" err="1"/>
              <a:t>contabila</a:t>
            </a:r>
            <a:endParaRPr lang="ro-RO" dirty="0"/>
          </a:p>
        </p:txBody>
      </p:sp>
      <p:sp>
        <p:nvSpPr>
          <p:cNvPr id="2" name="Content Placeholder 1">
            <a:extLst>
              <a:ext uri="{FF2B5EF4-FFF2-40B4-BE49-F238E27FC236}">
                <a16:creationId xmlns:a16="http://schemas.microsoft.com/office/drawing/2014/main" xmlns="" id="{BF7C8C6B-351C-4A46-A18A-E68E2DDDDDB1}"/>
              </a:ext>
            </a:extLst>
          </p:cNvPr>
          <p:cNvSpPr>
            <a:spLocks noGrp="1"/>
          </p:cNvSpPr>
          <p:nvPr>
            <p:ph idx="4294967295"/>
          </p:nvPr>
        </p:nvSpPr>
        <p:spPr>
          <a:xfrm>
            <a:off x="1143000" y="1512768"/>
            <a:ext cx="15316200" cy="7161212"/>
          </a:xfrm>
        </p:spPr>
        <p:txBody>
          <a:bodyPr>
            <a:normAutofit lnSpcReduction="10000"/>
          </a:bodyPr>
          <a:lstStyle/>
          <a:p>
            <a:pPr algn="just"/>
            <a:endParaRPr lang="en-US" dirty="0"/>
          </a:p>
          <a:p>
            <a:pPr algn="just"/>
            <a:r>
              <a:rPr lang="en-US" sz="4200" dirty="0"/>
              <a:t>IFAC (</a:t>
            </a:r>
            <a:r>
              <a:rPr lang="ro-RO" sz="4200" dirty="0"/>
              <a:t>Federaţia Internaţională a Contabililor </a:t>
            </a:r>
            <a:r>
              <a:rPr lang="en-US" sz="4200" dirty="0"/>
              <a:t>) - </a:t>
            </a:r>
            <a:r>
              <a:rPr lang="en-GB" sz="3000" dirty="0">
                <a:solidFill>
                  <a:srgbClr val="4A4A4A"/>
                </a:solidFill>
                <a:highlight>
                  <a:srgbClr val="FFFFFF"/>
                </a:highlight>
                <a:latin typeface="Oswald" panose="00000500000000000000" pitchFamily="2" charset="0"/>
              </a:rPr>
              <a:t>With our member organizations, we serve the public interest by enhancing the relevance, reputation, and value of the global accountancy profession.</a:t>
            </a:r>
            <a:endParaRPr lang="ro-RO" sz="4200" dirty="0"/>
          </a:p>
          <a:p>
            <a:pPr algn="just">
              <a:buNone/>
            </a:pPr>
            <a:endParaRPr lang="ro-RO" sz="4200" dirty="0"/>
          </a:p>
          <a:p>
            <a:pPr algn="just">
              <a:buNone/>
            </a:pPr>
            <a:endParaRPr lang="en-US" sz="4200" dirty="0"/>
          </a:p>
          <a:p>
            <a:pPr algn="just"/>
            <a:r>
              <a:rPr lang="en-US" sz="4200" dirty="0" err="1"/>
              <a:t>Rolul</a:t>
            </a:r>
            <a:r>
              <a:rPr lang="en-US" sz="4200" dirty="0"/>
              <a:t> IAASB (</a:t>
            </a:r>
            <a:r>
              <a:rPr lang="ro-RO" sz="4200" dirty="0"/>
              <a:t>Consiliului pentru Standardele Internaţionale de Audit şi Asigurare</a:t>
            </a:r>
            <a:r>
              <a:rPr lang="en-US" sz="4200" dirty="0"/>
              <a:t>) </a:t>
            </a:r>
            <a:endParaRPr lang="ro-RO" sz="4200" dirty="0"/>
          </a:p>
          <a:p>
            <a:pPr algn="just"/>
            <a:endParaRPr lang="ro-RO" sz="4200" dirty="0"/>
          </a:p>
          <a:p>
            <a:pPr algn="just">
              <a:buNone/>
            </a:pPr>
            <a:endParaRPr lang="en-US" sz="4200" dirty="0"/>
          </a:p>
          <a:p>
            <a:r>
              <a:rPr lang="en-US" sz="4200" dirty="0" err="1"/>
              <a:t>Rolul</a:t>
            </a:r>
            <a:r>
              <a:rPr lang="en-US" sz="4200" dirty="0"/>
              <a:t> IESBA</a:t>
            </a:r>
            <a:endParaRPr lang="ro-RO" sz="4200" dirty="0"/>
          </a:p>
        </p:txBody>
      </p:sp>
      <p:pic>
        <p:nvPicPr>
          <p:cNvPr id="81924" name="Picture 4" descr="International Federation of Accountants (IFAC's Functions Explained)"/>
          <p:cNvPicPr>
            <a:picLocks noChangeAspect="1" noChangeArrowheads="1"/>
          </p:cNvPicPr>
          <p:nvPr/>
        </p:nvPicPr>
        <p:blipFill>
          <a:blip r:embed="rId2" cstate="print"/>
          <a:srcRect/>
          <a:stretch>
            <a:fillRect/>
          </a:stretch>
        </p:blipFill>
        <p:spPr bwMode="auto">
          <a:xfrm>
            <a:off x="8942267" y="3647202"/>
            <a:ext cx="5535733" cy="1070594"/>
          </a:xfrm>
          <a:prstGeom prst="rect">
            <a:avLst/>
          </a:prstGeom>
          <a:noFill/>
        </p:spPr>
      </p:pic>
      <p:pic>
        <p:nvPicPr>
          <p:cNvPr id="81926" name="Picture 6" descr="IAASB Launches Sustainability Reporting Assurance Standard - ESG Today"/>
          <p:cNvPicPr>
            <a:picLocks noChangeAspect="1" noChangeArrowheads="1"/>
          </p:cNvPicPr>
          <p:nvPr/>
        </p:nvPicPr>
        <p:blipFill>
          <a:blip r:embed="rId3" cstate="print"/>
          <a:srcRect/>
          <a:stretch>
            <a:fillRect/>
          </a:stretch>
        </p:blipFill>
        <p:spPr bwMode="auto">
          <a:xfrm>
            <a:off x="8806543" y="5650543"/>
            <a:ext cx="5295900" cy="2254503"/>
          </a:xfrm>
          <a:prstGeom prst="rect">
            <a:avLst/>
          </a:prstGeom>
          <a:noFill/>
        </p:spPr>
      </p:pic>
      <p:pic>
        <p:nvPicPr>
          <p:cNvPr id="81928" name="Picture 8" descr="IESBA Plans Roundtables—Enhancing Ethics Standards for Professional ..."/>
          <p:cNvPicPr>
            <a:picLocks noChangeAspect="1" noChangeArrowheads="1"/>
          </p:cNvPicPr>
          <p:nvPr/>
        </p:nvPicPr>
        <p:blipFill>
          <a:blip r:embed="rId4" cstate="print"/>
          <a:srcRect/>
          <a:stretch>
            <a:fillRect/>
          </a:stretch>
        </p:blipFill>
        <p:spPr bwMode="auto">
          <a:xfrm>
            <a:off x="9111342" y="7823708"/>
            <a:ext cx="5745479" cy="978996"/>
          </a:xfrm>
          <a:prstGeom prst="rect">
            <a:avLst/>
          </a:prstGeom>
          <a:noFill/>
        </p:spPr>
      </p:pic>
      <p:sp>
        <p:nvSpPr>
          <p:cNvPr id="4" name="TextBox 3">
            <a:extLst>
              <a:ext uri="{FF2B5EF4-FFF2-40B4-BE49-F238E27FC236}">
                <a16:creationId xmlns:a16="http://schemas.microsoft.com/office/drawing/2014/main" xmlns="" id="{F9D6DB93-5AC1-A34D-E5DB-699C2295DC2B}"/>
              </a:ext>
            </a:extLst>
          </p:cNvPr>
          <p:cNvSpPr txBox="1"/>
          <p:nvPr/>
        </p:nvSpPr>
        <p:spPr>
          <a:xfrm>
            <a:off x="4807342" y="9423273"/>
            <a:ext cx="5745480" cy="830997"/>
          </a:xfrm>
          <a:prstGeom prst="rect">
            <a:avLst/>
          </a:prstGeom>
          <a:noFill/>
        </p:spPr>
        <p:txBody>
          <a:bodyPr wrap="square" rtlCol="0">
            <a:spAutoFit/>
          </a:bodyPr>
          <a:lstStyle/>
          <a:p>
            <a:r>
              <a:rPr lang="ro-RO" sz="2400" dirty="0"/>
              <a:t>https://ifacweb.blob.core.windows.net/publicfiles/2023-04/IFAC-Value-Creation.pdf</a:t>
            </a:r>
          </a:p>
        </p:txBody>
      </p:sp>
    </p:spTree>
    <p:extLst>
      <p:ext uri="{BB962C8B-B14F-4D97-AF65-F5344CB8AC3E}">
        <p14:creationId xmlns:p14="http://schemas.microsoft.com/office/powerpoint/2010/main" xmlns="" val="1742152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4EAA4-9529-4DDF-A1C5-ABA1B0BC6A5C}"/>
              </a:ext>
            </a:extLst>
          </p:cNvPr>
          <p:cNvSpPr>
            <a:spLocks noGrp="1"/>
          </p:cNvSpPr>
          <p:nvPr>
            <p:ph type="title"/>
          </p:nvPr>
        </p:nvSpPr>
        <p:spPr/>
        <p:txBody>
          <a:bodyPr>
            <a:normAutofit/>
          </a:bodyPr>
          <a:lstStyle/>
          <a:p>
            <a:r>
              <a:rPr lang="ro-RO" b="1" dirty="0"/>
              <a:t>Raportare</a:t>
            </a:r>
            <a:r>
              <a:rPr lang="en-US" b="1" dirty="0"/>
              <a:t> 2</a:t>
            </a:r>
            <a:endParaRPr lang="en-GB" dirty="0"/>
          </a:p>
        </p:txBody>
      </p:sp>
      <p:sp>
        <p:nvSpPr>
          <p:cNvPr id="4" name="Slide Number Placeholder 3">
            <a:extLst>
              <a:ext uri="{FF2B5EF4-FFF2-40B4-BE49-F238E27FC236}">
                <a16:creationId xmlns:a16="http://schemas.microsoft.com/office/drawing/2014/main" xmlns="" id="{19AEFD37-87E0-4F6B-A255-3CF0112D3B33}"/>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70</a:t>
            </a:fld>
            <a:endParaRPr lang="en-GB"/>
          </a:p>
        </p:txBody>
      </p:sp>
      <p:sp>
        <p:nvSpPr>
          <p:cNvPr id="3" name="Content Placeholder 2">
            <a:extLst>
              <a:ext uri="{FF2B5EF4-FFF2-40B4-BE49-F238E27FC236}">
                <a16:creationId xmlns:a16="http://schemas.microsoft.com/office/drawing/2014/main" xmlns="" id="{EC21E140-284B-4532-8FFE-7B4B50E23F6A}"/>
              </a:ext>
            </a:extLst>
          </p:cNvPr>
          <p:cNvSpPr>
            <a:spLocks noGrp="1"/>
          </p:cNvSpPr>
          <p:nvPr>
            <p:ph idx="4294967295"/>
          </p:nvPr>
        </p:nvSpPr>
        <p:spPr>
          <a:xfrm>
            <a:off x="1600200" y="1922462"/>
            <a:ext cx="16002000" cy="7031038"/>
          </a:xfrm>
        </p:spPr>
        <p:txBody>
          <a:bodyPr>
            <a:noAutofit/>
          </a:bodyPr>
          <a:lstStyle/>
          <a:p>
            <a:pPr marL="305396" lvl="1" indent="-305396" algn="just"/>
            <a:r>
              <a:rPr lang="ro-RO" sz="3200" dirty="0"/>
              <a:t>Dacă este cazul, partea responsabilă identificată de partea care </a:t>
            </a:r>
            <a:r>
              <a:rPr lang="ro-RO" sz="3200" dirty="0" err="1"/>
              <a:t>contractează</a:t>
            </a:r>
            <a:r>
              <a:rPr lang="ro-RO" sz="3200" dirty="0"/>
              <a:t> și o declarație prin care partea responsabilă își asumă responsabilitatea pentru subiectul specific asupra căruia sunt efectuate procedurile convenite;</a:t>
            </a:r>
            <a:endParaRPr lang="en-GB" sz="3200" dirty="0"/>
          </a:p>
          <a:p>
            <a:pPr marL="305396" lvl="1" indent="-305396" algn="just"/>
            <a:r>
              <a:rPr lang="ro-RO" sz="3200" dirty="0"/>
              <a:t>O declarație conform căreia misiunea a fost efectuată în conformitate cu ISRS 4400 (revizuit);</a:t>
            </a:r>
            <a:endParaRPr lang="en-GB" sz="3200" dirty="0"/>
          </a:p>
          <a:p>
            <a:pPr marL="305396" lvl="1" indent="-305396" algn="just"/>
            <a:r>
              <a:rPr lang="ro-RO" sz="3200" dirty="0"/>
              <a:t>O declarație conform căreia practicianul nu exprimă nicio opinie privind gradul de adecvare al procedurilor convenite;</a:t>
            </a:r>
            <a:endParaRPr lang="en-GB" sz="3200" dirty="0"/>
          </a:p>
          <a:p>
            <a:pPr marL="305396" lvl="1" indent="-305396" algn="just"/>
            <a:r>
              <a:rPr lang="ro-RO" sz="3200" dirty="0"/>
              <a:t>O declarație conform căreia misiunea pe baza procedurilor convenite nu este o misiune de asigurare și, în consecință, practicianul nu va exprima o opinie sau o concluzie de asigurare;</a:t>
            </a:r>
            <a:endParaRPr lang="en-GB" sz="3200" dirty="0"/>
          </a:p>
          <a:p>
            <a:pPr marL="305396" lvl="1" indent="-305396" algn="just"/>
            <a:r>
              <a:rPr lang="ro-RO" sz="3200" dirty="0"/>
              <a:t>O declarație conform căreia dacă practicianul ar fi efectuat proceduri suplimentare, acesta ar fi putut lua cunoștință de alte aspecte pe care le-ar fi inclus în raportul său;</a:t>
            </a:r>
            <a:endParaRPr lang="en-GB" sz="3200" dirty="0"/>
          </a:p>
          <a:p>
            <a:pPr marL="305396" lvl="1" indent="-305396" algn="just"/>
            <a:r>
              <a:rPr lang="ro-RO" sz="3200" dirty="0"/>
              <a:t>O declarație conform căreia practicianul se conformează dispozițiilor de etică din Codul IESBA sau altor dispoziții profesionale, ori dispoziții impuse prin legi sau reglementări, care sunt cel puțin la fel de stricte;</a:t>
            </a:r>
            <a:endParaRPr lang="en-GB" sz="3200" dirty="0"/>
          </a:p>
        </p:txBody>
      </p:sp>
    </p:spTree>
    <p:extLst>
      <p:ext uri="{BB962C8B-B14F-4D97-AF65-F5344CB8AC3E}">
        <p14:creationId xmlns:p14="http://schemas.microsoft.com/office/powerpoint/2010/main" xmlns="" val="33854618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962C92B-35B9-1367-73C9-34616AF82CB8}"/>
              </a:ext>
            </a:extLst>
          </p:cNvPr>
          <p:cNvSpPr>
            <a:spLocks noGrp="1"/>
          </p:cNvSpPr>
          <p:nvPr>
            <p:ph type="title"/>
          </p:nvPr>
        </p:nvSpPr>
        <p:spPr/>
        <p:txBody>
          <a:bodyPr/>
          <a:lstStyle/>
          <a:p>
            <a:r>
              <a:rPr lang="ro-RO" b="1" dirty="0"/>
              <a:t>Raportare</a:t>
            </a:r>
            <a:r>
              <a:rPr lang="en-US" b="1" dirty="0"/>
              <a:t> 3</a:t>
            </a:r>
            <a:endParaRPr lang="ro-RO" dirty="0"/>
          </a:p>
        </p:txBody>
      </p:sp>
      <p:sp>
        <p:nvSpPr>
          <p:cNvPr id="2" name="Content Placeholder 1">
            <a:extLst>
              <a:ext uri="{FF2B5EF4-FFF2-40B4-BE49-F238E27FC236}">
                <a16:creationId xmlns:a16="http://schemas.microsoft.com/office/drawing/2014/main" xmlns="" id="{4AAEE0A1-52FB-0EE0-0084-52782220CCC1}"/>
              </a:ext>
            </a:extLst>
          </p:cNvPr>
          <p:cNvSpPr>
            <a:spLocks noGrp="1"/>
          </p:cNvSpPr>
          <p:nvPr>
            <p:ph idx="4294967295"/>
          </p:nvPr>
        </p:nvSpPr>
        <p:spPr>
          <a:xfrm>
            <a:off x="457200" y="1790700"/>
            <a:ext cx="17449800" cy="7162800"/>
          </a:xfrm>
        </p:spPr>
        <p:txBody>
          <a:bodyPr>
            <a:normAutofit lnSpcReduction="10000"/>
          </a:bodyPr>
          <a:lstStyle/>
          <a:p>
            <a:pPr marL="305396" lvl="1" indent="-305396" algn="just"/>
            <a:r>
              <a:rPr lang="ro-RO" sz="3150" dirty="0"/>
              <a:t>În ceea ce privește independența</a:t>
            </a:r>
            <a:r>
              <a:rPr lang="ro-RO" sz="2850" dirty="0"/>
              <a:t>:</a:t>
            </a:r>
            <a:endParaRPr lang="en-GB" sz="2850" dirty="0"/>
          </a:p>
          <a:p>
            <a:pPr marL="819746" lvl="2" indent="-305396" algn="just"/>
            <a:r>
              <a:rPr lang="ro-RO" sz="2550" dirty="0"/>
              <a:t> (i) Dacă practicianului nu i se impune să fie independent și acesta nu a convenit în termenele misiunii să se conformeze dispozițiilor privind independența, o declarație conform căreia, în contextul acestei misiuni, practicianului nu i se impune să se conformeze dispozițiilor privind independența; sau </a:t>
            </a:r>
            <a:endParaRPr lang="en-GB" sz="2550" dirty="0"/>
          </a:p>
          <a:p>
            <a:pPr marL="819746" lvl="2" indent="-305396" algn="just"/>
            <a:r>
              <a:rPr lang="ro-RO" sz="2550" dirty="0"/>
              <a:t>(ii) Dacă practicianului i se impune să fie independent sau a convenit în termenele misiunii să se conformeze dispozițiilor privind independența, o declarație conform căreia practicianul s-a conformat dispozițiilor relevante privind independența. Declarația trebuie să identifice dispozițiile relevante privind independența; </a:t>
            </a:r>
            <a:endParaRPr lang="en-GB" sz="2550" dirty="0"/>
          </a:p>
          <a:p>
            <a:r>
              <a:rPr lang="ro-RO" dirty="0"/>
              <a:t>O declarație conform căreia firma din care face parte practicianul aplică standardul ISQ</a:t>
            </a:r>
            <a:r>
              <a:rPr lang="en-GB" dirty="0"/>
              <a:t>M</a:t>
            </a:r>
            <a:r>
              <a:rPr lang="ro-RO" dirty="0"/>
              <a:t> sau alte dispoziții profesionale, ori dispoziții din legi sau reglementări, care sunt cel puțin la fel de stricte;</a:t>
            </a:r>
            <a:endParaRPr lang="en-GB" dirty="0"/>
          </a:p>
          <a:p>
            <a:r>
              <a:rPr lang="ro-RO" dirty="0"/>
              <a:t>O descriere a procedurilor efectuate care să conțină detalii privind natura, amploarea și, dacă este cazul, plasarea în timp a fiecărei proceduri convenite în termenele misiunii; </a:t>
            </a:r>
            <a:endParaRPr lang="en-GB" dirty="0"/>
          </a:p>
          <a:p>
            <a:r>
              <a:rPr lang="ro-RO" dirty="0"/>
              <a:t>Constatările în urma fiecărei proceduri efectuate, inclusiv detalii privind excepțiile constatate;</a:t>
            </a:r>
            <a:endParaRPr lang="en-GB" dirty="0"/>
          </a:p>
          <a:p>
            <a:r>
              <a:rPr lang="ro-RO" dirty="0"/>
              <a:t>Semnătura practicianului;</a:t>
            </a:r>
            <a:endParaRPr lang="en-GB" dirty="0"/>
          </a:p>
          <a:p>
            <a:r>
              <a:rPr lang="ro-RO" dirty="0"/>
              <a:t>Data raportului asupra procedurilor convenite; și</a:t>
            </a:r>
            <a:endParaRPr lang="en-GB" dirty="0"/>
          </a:p>
          <a:p>
            <a:r>
              <a:rPr lang="ro-RO" dirty="0"/>
              <a:t>Locul din jurisdicția în care își desfășoară activitatea practicianul. </a:t>
            </a:r>
          </a:p>
        </p:txBody>
      </p:sp>
    </p:spTree>
    <p:extLst>
      <p:ext uri="{BB962C8B-B14F-4D97-AF65-F5344CB8AC3E}">
        <p14:creationId xmlns:p14="http://schemas.microsoft.com/office/powerpoint/2010/main" xmlns="" val="42851071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498DDC-FB01-9F86-6B8B-64D081D27FC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xmlns="" id="{F025E7E4-DBF2-7EBA-7677-D1625320688A}"/>
              </a:ext>
            </a:extLst>
          </p:cNvPr>
          <p:cNvPicPr>
            <a:picLocks noChangeAspect="1"/>
          </p:cNvPicPr>
          <p:nvPr/>
        </p:nvPicPr>
        <p:blipFill rotWithShape="1">
          <a:blip r:embed="rId2" cstate="print"/>
          <a:srcRect t="529" r="1" b="18618"/>
          <a:stretch/>
        </p:blipFill>
        <p:spPr>
          <a:xfrm>
            <a:off x="4495800" y="1943100"/>
            <a:ext cx="5715194" cy="7028084"/>
          </a:xfrm>
          <a:prstGeom prst="rect">
            <a:avLst/>
          </a:prstGeom>
        </p:spPr>
      </p:pic>
      <p:sp>
        <p:nvSpPr>
          <p:cNvPr id="2" name="Title 1">
            <a:extLst>
              <a:ext uri="{FF2B5EF4-FFF2-40B4-BE49-F238E27FC236}">
                <a16:creationId xmlns:a16="http://schemas.microsoft.com/office/drawing/2014/main" xmlns="" id="{E26F872E-DBBD-FFE8-0734-971174B71849}"/>
              </a:ext>
            </a:extLst>
          </p:cNvPr>
          <p:cNvSpPr>
            <a:spLocks noGrp="1"/>
          </p:cNvSpPr>
          <p:nvPr>
            <p:ph type="title"/>
          </p:nvPr>
        </p:nvSpPr>
        <p:spPr>
          <a:xfrm>
            <a:off x="11487150" y="2933700"/>
            <a:ext cx="5372100" cy="3467100"/>
          </a:xfrm>
        </p:spPr>
        <p:txBody>
          <a:bodyPr vert="horz" wrap="square" lIns="102870" tIns="51435" rIns="102870" bIns="51435" numCol="1" rtlCol="0" anchor="b" anchorCtr="0" compatLnSpc="1">
            <a:prstTxWarp prst="textNoShape">
              <a:avLst/>
            </a:prstTxWarp>
            <a:normAutofit/>
          </a:bodyPr>
          <a:lstStyle/>
          <a:p>
            <a:pPr algn="r"/>
            <a:r>
              <a:rPr lang="en-US" cap="all" spc="225" dirty="0" err="1">
                <a:solidFill>
                  <a:schemeClr val="tx1">
                    <a:lumMod val="95000"/>
                    <a:lumOff val="5000"/>
                  </a:schemeClr>
                </a:solidFill>
              </a:rPr>
              <a:t>Exemplul</a:t>
            </a:r>
            <a:r>
              <a:rPr lang="en-US" cap="all" spc="225" dirty="0">
                <a:solidFill>
                  <a:schemeClr val="tx1">
                    <a:lumMod val="95000"/>
                    <a:lumOff val="5000"/>
                  </a:schemeClr>
                </a:solidFill>
              </a:rPr>
              <a:t> 3</a:t>
            </a:r>
          </a:p>
        </p:txBody>
      </p:sp>
      <p:sp>
        <p:nvSpPr>
          <p:cNvPr id="4" name="Slide Number Placeholder 3">
            <a:extLst>
              <a:ext uri="{FF2B5EF4-FFF2-40B4-BE49-F238E27FC236}">
                <a16:creationId xmlns:a16="http://schemas.microsoft.com/office/drawing/2014/main" xmlns="" id="{C0168CCB-65E6-1883-737C-6D51619DA9C2}"/>
              </a:ext>
            </a:extLst>
          </p:cNvPr>
          <p:cNvSpPr>
            <a:spLocks noGrp="1"/>
          </p:cNvSpPr>
          <p:nvPr>
            <p:ph type="sldNum" sz="quarter" idx="12"/>
          </p:nvPr>
        </p:nvSpPr>
        <p:spPr>
          <a:prstGeom prst="rect">
            <a:avLst/>
          </a:prstGeom>
        </p:spPr>
        <p:txBody>
          <a:bodyPr vert="horz" lIns="137160" tIns="68580" rIns="137160" bIns="68580" rtlCol="0" anchor="ctr">
            <a:normAutofit fontScale="92500" lnSpcReduction="20000"/>
          </a:bodyP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defTabSz="1028700">
              <a:spcAft>
                <a:spcPts val="675"/>
              </a:spcAft>
            </a:pPr>
            <a:fld id="{13A64C83-47E1-44D9-BCF4-C4227A48BDEF}" type="slidenum">
              <a:rPr lang="en-GB" smtClean="0"/>
              <a:pPr defTabSz="1028700">
                <a:spcAft>
                  <a:spcPts val="675"/>
                </a:spcAft>
              </a:pPr>
              <a:t>72</a:t>
            </a:fld>
            <a:endParaRPr lang="en-US">
              <a:solidFill>
                <a:srgbClr val="FFFFFF"/>
              </a:solidFill>
            </a:endParaRPr>
          </a:p>
        </p:txBody>
      </p:sp>
      <p:sp>
        <p:nvSpPr>
          <p:cNvPr id="3" name="Content Placeholder 2">
            <a:extLst>
              <a:ext uri="{FF2B5EF4-FFF2-40B4-BE49-F238E27FC236}">
                <a16:creationId xmlns:a16="http://schemas.microsoft.com/office/drawing/2014/main" xmlns="" id="{3F6CABEC-B6EB-DFD9-EEC3-DA3C5F223151}"/>
              </a:ext>
            </a:extLst>
          </p:cNvPr>
          <p:cNvSpPr>
            <a:spLocks noGrp="1"/>
          </p:cNvSpPr>
          <p:nvPr>
            <p:ph idx="4294967295"/>
          </p:nvPr>
        </p:nvSpPr>
        <p:spPr>
          <a:xfrm>
            <a:off x="419100" y="455257"/>
            <a:ext cx="15887700" cy="1143000"/>
          </a:xfrm>
        </p:spPr>
        <p:txBody>
          <a:bodyPr vert="horz" wrap="square" lIns="102870" tIns="51435" rIns="102870" bIns="51435" numCol="1" rtlCol="0" anchor="t" anchorCtr="0" compatLnSpc="1">
            <a:prstTxWarp prst="textNoShape">
              <a:avLst/>
            </a:prstTxWarp>
            <a:normAutofit/>
          </a:bodyPr>
          <a:lstStyle/>
          <a:p>
            <a:pPr marL="0" indent="0" algn="ctr">
              <a:spcBef>
                <a:spcPts val="0"/>
              </a:spcBef>
              <a:buNone/>
            </a:pPr>
            <a:r>
              <a:rPr lang="en-US" sz="3600" b="1" dirty="0">
                <a:solidFill>
                  <a:schemeClr val="tx1">
                    <a:lumMod val="95000"/>
                    <a:lumOff val="5000"/>
                  </a:schemeClr>
                </a:solidFill>
              </a:rPr>
              <a:t>Cartea </a:t>
            </a:r>
            <a:r>
              <a:rPr lang="en-US" sz="3600" b="1" dirty="0" err="1">
                <a:solidFill>
                  <a:schemeClr val="tx1">
                    <a:lumMod val="95000"/>
                    <a:lumOff val="5000"/>
                  </a:schemeClr>
                </a:solidFill>
              </a:rPr>
              <a:t>recomandata</a:t>
            </a:r>
            <a:r>
              <a:rPr lang="en-US" sz="3600" b="1" dirty="0">
                <a:solidFill>
                  <a:schemeClr val="tx1">
                    <a:lumMod val="95000"/>
                    <a:lumOff val="5000"/>
                  </a:schemeClr>
                </a:solidFill>
              </a:rPr>
              <a:t> – </a:t>
            </a:r>
            <a:r>
              <a:rPr lang="en-US" sz="3600" b="1" dirty="0" err="1">
                <a:solidFill>
                  <a:schemeClr val="tx1">
                    <a:lumMod val="95000"/>
                    <a:lumOff val="5000"/>
                  </a:schemeClr>
                </a:solidFill>
              </a:rPr>
              <a:t>exemplul</a:t>
            </a:r>
            <a:r>
              <a:rPr lang="en-US" sz="3600" b="1" dirty="0">
                <a:solidFill>
                  <a:schemeClr val="tx1">
                    <a:lumMod val="95000"/>
                    <a:lumOff val="5000"/>
                  </a:schemeClr>
                </a:solidFill>
              </a:rPr>
              <a:t> cu </a:t>
            </a:r>
            <a:r>
              <a:rPr lang="en-US" sz="3600" b="1" dirty="0" err="1">
                <a:solidFill>
                  <a:schemeClr val="tx1">
                    <a:lumMod val="95000"/>
                    <a:lumOff val="5000"/>
                  </a:schemeClr>
                </a:solidFill>
              </a:rPr>
              <a:t>proceduri</a:t>
            </a:r>
            <a:r>
              <a:rPr lang="en-US" sz="3600" b="1" dirty="0">
                <a:solidFill>
                  <a:schemeClr val="tx1">
                    <a:lumMod val="95000"/>
                    <a:lumOff val="5000"/>
                  </a:schemeClr>
                </a:solidFill>
              </a:rPr>
              <a:t> </a:t>
            </a:r>
            <a:r>
              <a:rPr lang="en-US" sz="3600" b="1" dirty="0" err="1">
                <a:solidFill>
                  <a:schemeClr val="tx1">
                    <a:lumMod val="95000"/>
                    <a:lumOff val="5000"/>
                  </a:schemeClr>
                </a:solidFill>
              </a:rPr>
              <a:t>analitice</a:t>
            </a:r>
            <a:endParaRPr lang="en-US" sz="3600" dirty="0">
              <a:solidFill>
                <a:schemeClr val="tx1">
                  <a:lumMod val="95000"/>
                  <a:lumOff val="5000"/>
                </a:schemeClr>
              </a:solidFill>
            </a:endParaRPr>
          </a:p>
        </p:txBody>
      </p:sp>
    </p:spTree>
    <p:extLst>
      <p:ext uri="{BB962C8B-B14F-4D97-AF65-F5344CB8AC3E}">
        <p14:creationId xmlns:p14="http://schemas.microsoft.com/office/powerpoint/2010/main" xmlns="" val="2711575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ini pentru questions image">
            <a:extLst>
              <a:ext uri="{FF2B5EF4-FFF2-40B4-BE49-F238E27FC236}">
                <a16:creationId xmlns:a16="http://schemas.microsoft.com/office/drawing/2014/main" xmlns="" id="{9FD9AC96-8780-4657-8E36-E11C3FE6A62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9266" y="2617621"/>
            <a:ext cx="7759053" cy="50517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0B8CE77D-6B87-4319-AF2F-AEB976E83BB1}"/>
              </a:ext>
            </a:extLst>
          </p:cNvPr>
          <p:cNvSpPr>
            <a:spLocks noGrp="1"/>
          </p:cNvSpPr>
          <p:nvPr>
            <p:ph type="title"/>
          </p:nvPr>
        </p:nvSpPr>
        <p:spPr>
          <a:xfrm>
            <a:off x="457200" y="647700"/>
            <a:ext cx="8711119" cy="882643"/>
          </a:xfrm>
        </p:spPr>
        <p:txBody>
          <a:bodyPr vert="horz" wrap="square" lIns="102870" tIns="51435" rIns="102870" bIns="51435" numCol="1" rtlCol="0" anchor="b" anchorCtr="0" compatLnSpc="1">
            <a:prstTxWarp prst="textNoShape">
              <a:avLst/>
            </a:prstTxWarp>
            <a:normAutofit/>
          </a:bodyPr>
          <a:lstStyle/>
          <a:p>
            <a:r>
              <a:rPr lang="ro-RO" b="1" cap="all" spc="225" dirty="0" err="1">
                <a:solidFill>
                  <a:schemeClr val="tx1">
                    <a:lumMod val="95000"/>
                    <a:lumOff val="5000"/>
                  </a:schemeClr>
                </a:solidFill>
              </a:rPr>
              <a:t>Î</a:t>
            </a:r>
            <a:r>
              <a:rPr lang="en-US" b="1" cap="all" spc="225" dirty="0" err="1">
                <a:solidFill>
                  <a:schemeClr val="tx1">
                    <a:lumMod val="95000"/>
                    <a:lumOff val="5000"/>
                  </a:schemeClr>
                </a:solidFill>
              </a:rPr>
              <a:t>ntreb</a:t>
            </a:r>
            <a:r>
              <a:rPr lang="ro-RO" b="1" cap="all" spc="225" dirty="0">
                <a:solidFill>
                  <a:schemeClr val="tx1">
                    <a:lumMod val="95000"/>
                    <a:lumOff val="5000"/>
                  </a:schemeClr>
                </a:solidFill>
              </a:rPr>
              <a:t>Ă</a:t>
            </a:r>
            <a:r>
              <a:rPr lang="en-US" b="1" cap="all" spc="225" dirty="0" err="1">
                <a:solidFill>
                  <a:schemeClr val="tx1">
                    <a:lumMod val="95000"/>
                    <a:lumOff val="5000"/>
                  </a:schemeClr>
                </a:solidFill>
              </a:rPr>
              <a:t>rI</a:t>
            </a:r>
            <a:r>
              <a:rPr lang="en-US" b="1" cap="all" spc="225" dirty="0">
                <a:solidFill>
                  <a:schemeClr val="tx1">
                    <a:lumMod val="95000"/>
                    <a:lumOff val="5000"/>
                  </a:schemeClr>
                </a:solidFill>
              </a:rPr>
              <a:t> </a:t>
            </a:r>
            <a:r>
              <a:rPr lang="ro-RO" b="1" cap="all" spc="225" dirty="0" err="1">
                <a:solidFill>
                  <a:schemeClr val="tx1">
                    <a:lumMod val="95000"/>
                    <a:lumOff val="5000"/>
                  </a:schemeClr>
                </a:solidFill>
              </a:rPr>
              <a:t>Ș</a:t>
            </a:r>
            <a:r>
              <a:rPr lang="en-US" b="1" cap="all" spc="225" dirty="0" err="1">
                <a:solidFill>
                  <a:schemeClr val="tx1">
                    <a:lumMod val="95000"/>
                    <a:lumOff val="5000"/>
                  </a:schemeClr>
                </a:solidFill>
              </a:rPr>
              <a:t>i</a:t>
            </a:r>
            <a:r>
              <a:rPr lang="en-US" b="1" cap="all" spc="225" dirty="0">
                <a:solidFill>
                  <a:schemeClr val="tx1">
                    <a:lumMod val="95000"/>
                    <a:lumOff val="5000"/>
                  </a:schemeClr>
                </a:solidFill>
              </a:rPr>
              <a:t> r</a:t>
            </a:r>
            <a:r>
              <a:rPr lang="ro-RO" b="1" cap="all" spc="225" dirty="0">
                <a:solidFill>
                  <a:schemeClr val="tx1">
                    <a:lumMod val="95000"/>
                    <a:lumOff val="5000"/>
                  </a:schemeClr>
                </a:solidFill>
              </a:rPr>
              <a:t>Ă</a:t>
            </a:r>
            <a:r>
              <a:rPr lang="en-US" b="1" cap="all" spc="225" dirty="0" err="1">
                <a:solidFill>
                  <a:schemeClr val="tx1">
                    <a:lumMod val="95000"/>
                    <a:lumOff val="5000"/>
                  </a:schemeClr>
                </a:solidFill>
              </a:rPr>
              <a:t>spunsuri</a:t>
            </a:r>
            <a:endParaRPr lang="en-US" b="1" cap="all" spc="225" dirty="0">
              <a:solidFill>
                <a:schemeClr val="tx1">
                  <a:lumMod val="95000"/>
                  <a:lumOff val="5000"/>
                </a:schemeClr>
              </a:solidFill>
            </a:endParaRPr>
          </a:p>
        </p:txBody>
      </p:sp>
      <p:sp>
        <p:nvSpPr>
          <p:cNvPr id="4" name="Slide Number Placeholder 3">
            <a:extLst>
              <a:ext uri="{FF2B5EF4-FFF2-40B4-BE49-F238E27FC236}">
                <a16:creationId xmlns:a16="http://schemas.microsoft.com/office/drawing/2014/main" xmlns="" id="{E9A8D732-077A-4425-9542-62605F995E64}"/>
              </a:ext>
            </a:extLst>
          </p:cNvPr>
          <p:cNvSpPr>
            <a:spLocks noGrp="1"/>
          </p:cNvSpPr>
          <p:nvPr>
            <p:ph type="sldNum" sz="quarter" idx="4294967295"/>
          </p:nvPr>
        </p:nvSpPr>
        <p:spPr>
          <a:xfrm>
            <a:off x="15392400" y="9534536"/>
            <a:ext cx="4267200" cy="547688"/>
          </a:xfrm>
          <a:prstGeom prst="rect">
            <a:avLst/>
          </a:prstGeom>
        </p:spPr>
        <p:txBody>
          <a:bodyPr vert="horz" lIns="137160" tIns="68580" rIns="137160" bIns="68580" rtlCol="0" anchor="ctr">
            <a:normAutofit/>
          </a:bodyP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defTabSz="1028700">
              <a:spcAft>
                <a:spcPts val="675"/>
              </a:spcAft>
            </a:pPr>
            <a:fld id="{13A64C83-47E1-44D9-BCF4-C4227A48BDEF}" type="slidenum">
              <a:rPr lang="en-GB" smtClean="0"/>
              <a:pPr defTabSz="1028700">
                <a:spcAft>
                  <a:spcPts val="675"/>
                </a:spcAft>
              </a:pPr>
              <a:t>73</a:t>
            </a:fld>
            <a:endParaRPr lang="en-US"/>
          </a:p>
        </p:txBody>
      </p:sp>
      <p:pic>
        <p:nvPicPr>
          <p:cNvPr id="3" name="Picture 2">
            <a:extLst>
              <a:ext uri="{FF2B5EF4-FFF2-40B4-BE49-F238E27FC236}">
                <a16:creationId xmlns:a16="http://schemas.microsoft.com/office/drawing/2014/main" xmlns="" id="{3D8BB636-F791-52B2-D141-3F9F6312537C}"/>
              </a:ext>
            </a:extLst>
          </p:cNvPr>
          <p:cNvPicPr>
            <a:picLocks noChangeAspect="1"/>
          </p:cNvPicPr>
          <p:nvPr/>
        </p:nvPicPr>
        <p:blipFill rotWithShape="1">
          <a:blip r:embed="rId3" cstate="print"/>
          <a:srcRect t="1427" b="8189"/>
          <a:stretch/>
        </p:blipFill>
        <p:spPr>
          <a:xfrm>
            <a:off x="12010764" y="2541756"/>
            <a:ext cx="6273993" cy="7715250"/>
          </a:xfrm>
          <a:prstGeom prst="rect">
            <a:avLst/>
          </a:prstGeom>
        </p:spPr>
      </p:pic>
      <p:sp>
        <p:nvSpPr>
          <p:cNvPr id="5" name="Title 1">
            <a:extLst>
              <a:ext uri="{FF2B5EF4-FFF2-40B4-BE49-F238E27FC236}">
                <a16:creationId xmlns:a16="http://schemas.microsoft.com/office/drawing/2014/main" xmlns="" id="{2178C290-F473-8234-F8D4-6F89FAF919A4}"/>
              </a:ext>
            </a:extLst>
          </p:cNvPr>
          <p:cNvSpPr txBox="1">
            <a:spLocks/>
          </p:cNvSpPr>
          <p:nvPr/>
        </p:nvSpPr>
        <p:spPr bwMode="auto">
          <a:xfrm>
            <a:off x="9601200" y="1199126"/>
            <a:ext cx="9659580" cy="1171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2870" tIns="51435" rIns="102870" bIns="51435" numCol="1" rtlCol="0" anchor="b" anchorCtr="0" compatLnSpc="1">
            <a:prstTxWarp prst="textNoShape">
              <a:avLst/>
            </a:prstTxWarp>
            <a:normAutofit/>
          </a:bodyPr>
          <a:lstStyle/>
          <a:p>
            <a:pPr algn="ctr" defTabSz="1028700" fontAlgn="base">
              <a:lnSpc>
                <a:spcPct val="90000"/>
              </a:lnSpc>
              <a:spcBef>
                <a:spcPct val="0"/>
              </a:spcBef>
              <a:spcAft>
                <a:spcPct val="0"/>
              </a:spcAft>
              <a:defRPr/>
            </a:pPr>
            <a:r>
              <a:rPr lang="en-US" sz="4950" b="1" cap="all" spc="225" dirty="0" err="1">
                <a:solidFill>
                  <a:schemeClr val="tx1">
                    <a:lumMod val="95000"/>
                    <a:lumOff val="5000"/>
                  </a:schemeClr>
                </a:solidFill>
                <a:latin typeface="+mj-lt"/>
                <a:ea typeface="+mj-ea"/>
                <a:cs typeface="+mj-cs"/>
              </a:rPr>
              <a:t>Mul</a:t>
            </a:r>
            <a:r>
              <a:rPr lang="ro-RO" sz="4950" b="1" cap="all" spc="225" dirty="0">
                <a:solidFill>
                  <a:schemeClr val="tx1">
                    <a:lumMod val="95000"/>
                    <a:lumOff val="5000"/>
                  </a:schemeClr>
                </a:solidFill>
                <a:latin typeface="+mj-lt"/>
                <a:ea typeface="+mj-ea"/>
                <a:cs typeface="+mj-cs"/>
              </a:rPr>
              <a:t>Ț</a:t>
            </a:r>
            <a:r>
              <a:rPr lang="en-US" sz="4950" b="1" cap="all" spc="225" dirty="0" err="1">
                <a:solidFill>
                  <a:schemeClr val="tx1">
                    <a:lumMod val="95000"/>
                    <a:lumOff val="5000"/>
                  </a:schemeClr>
                </a:solidFill>
                <a:latin typeface="+mj-lt"/>
                <a:ea typeface="+mj-ea"/>
                <a:cs typeface="+mj-cs"/>
              </a:rPr>
              <a:t>umesc</a:t>
            </a:r>
            <a:r>
              <a:rPr lang="en-US" sz="4950" b="1" cap="all" spc="225" dirty="0">
                <a:solidFill>
                  <a:schemeClr val="tx1">
                    <a:lumMod val="95000"/>
                    <a:lumOff val="5000"/>
                  </a:schemeClr>
                </a:solidFill>
                <a:latin typeface="+mj-lt"/>
                <a:ea typeface="+mj-ea"/>
                <a:cs typeface="+mj-cs"/>
              </a:rPr>
              <a:t> de </a:t>
            </a:r>
            <a:r>
              <a:rPr lang="en-US" sz="4950" b="1" cap="all" spc="225" dirty="0" err="1">
                <a:solidFill>
                  <a:schemeClr val="tx1">
                    <a:lumMod val="95000"/>
                    <a:lumOff val="5000"/>
                  </a:schemeClr>
                </a:solidFill>
                <a:latin typeface="+mj-lt"/>
                <a:ea typeface="+mj-ea"/>
                <a:cs typeface="+mj-cs"/>
              </a:rPr>
              <a:t>aten</a:t>
            </a:r>
            <a:r>
              <a:rPr lang="ro-RO" sz="4950" b="1" cap="all" spc="225" dirty="0">
                <a:solidFill>
                  <a:schemeClr val="tx1">
                    <a:lumMod val="95000"/>
                    <a:lumOff val="5000"/>
                  </a:schemeClr>
                </a:solidFill>
                <a:latin typeface="+mj-lt"/>
                <a:ea typeface="+mj-ea"/>
                <a:cs typeface="+mj-cs"/>
              </a:rPr>
              <a:t>Ț</a:t>
            </a:r>
            <a:r>
              <a:rPr lang="en-US" sz="4950" b="1" cap="all" spc="225" dirty="0" err="1">
                <a:solidFill>
                  <a:schemeClr val="tx1">
                    <a:lumMod val="95000"/>
                    <a:lumOff val="5000"/>
                  </a:schemeClr>
                </a:solidFill>
                <a:latin typeface="+mj-lt"/>
                <a:ea typeface="+mj-ea"/>
                <a:cs typeface="+mj-cs"/>
              </a:rPr>
              <a:t>ie</a:t>
            </a:r>
            <a:r>
              <a:rPr lang="en-US" sz="4950" b="1" cap="all" spc="225" dirty="0">
                <a:solidFill>
                  <a:schemeClr val="tx1">
                    <a:lumMod val="95000"/>
                    <a:lumOff val="5000"/>
                  </a:schemeClr>
                </a:solidFill>
                <a:latin typeface="+mj-lt"/>
                <a:ea typeface="+mj-ea"/>
                <a:cs typeface="+mj-cs"/>
              </a:rPr>
              <a:t>!</a:t>
            </a:r>
          </a:p>
        </p:txBody>
      </p:sp>
    </p:spTree>
    <p:extLst>
      <p:ext uri="{BB962C8B-B14F-4D97-AF65-F5344CB8AC3E}">
        <p14:creationId xmlns:p14="http://schemas.microsoft.com/office/powerpoint/2010/main" xmlns="" val="319508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942CBA-5EC6-42FF-B8A7-5272EE6DBF2E}"/>
              </a:ext>
            </a:extLst>
          </p:cNvPr>
          <p:cNvSpPr>
            <a:spLocks noGrp="1"/>
          </p:cNvSpPr>
          <p:nvPr>
            <p:ph type="title"/>
          </p:nvPr>
        </p:nvSpPr>
        <p:spPr>
          <a:xfrm>
            <a:off x="419100" y="4572000"/>
            <a:ext cx="17449800" cy="1143000"/>
          </a:xfrm>
        </p:spPr>
        <p:txBody>
          <a:bodyPr/>
          <a:lstStyle/>
          <a:p>
            <a:r>
              <a:rPr lang="en-US" dirty="0"/>
              <a:t>IFAC – </a:t>
            </a:r>
            <a:r>
              <a:rPr lang="en-US" dirty="0" err="1"/>
              <a:t>Standarde</a:t>
            </a:r>
            <a:r>
              <a:rPr lang="en-US" dirty="0"/>
              <a:t> </a:t>
            </a:r>
            <a:r>
              <a:rPr lang="en-US" dirty="0" err="1"/>
              <a:t>emise</a:t>
            </a:r>
            <a:endParaRPr lang="ro-RO" dirty="0"/>
          </a:p>
        </p:txBody>
      </p:sp>
      <p:graphicFrame>
        <p:nvGraphicFramePr>
          <p:cNvPr id="4" name="Content Placeholder 3">
            <a:extLst>
              <a:ext uri="{FF2B5EF4-FFF2-40B4-BE49-F238E27FC236}">
                <a16:creationId xmlns:a16="http://schemas.microsoft.com/office/drawing/2014/main" xmlns="" id="{E76433F8-2F31-496D-9769-0EBC71E05DAF}"/>
              </a:ext>
            </a:extLst>
          </p:cNvPr>
          <p:cNvGraphicFramePr>
            <a:graphicFrameLocks noGrp="1"/>
          </p:cNvGraphicFramePr>
          <p:nvPr>
            <p:ph idx="4294967295"/>
            <p:extLst>
              <p:ext uri="{D42A27DB-BD31-4B8C-83A1-F6EECF244321}">
                <p14:modId xmlns:p14="http://schemas.microsoft.com/office/powerpoint/2010/main" xmlns="" val="738414848"/>
              </p:ext>
            </p:extLst>
          </p:nvPr>
        </p:nvGraphicFramePr>
        <p:xfrm>
          <a:off x="2842418" y="882650"/>
          <a:ext cx="12603163" cy="737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Baby Sleeping On The Cloud Metal Cutting Dies Stencil Diy Scrapbooking">
            <a:extLst>
              <a:ext uri="{FF2B5EF4-FFF2-40B4-BE49-F238E27FC236}">
                <a16:creationId xmlns:a16="http://schemas.microsoft.com/office/drawing/2014/main" xmlns="" id="{93A39E1D-61C8-AB1B-795F-ECC6F968D66D}"/>
              </a:ext>
            </a:extLst>
          </p:cNvPr>
          <p:cNvSpPr>
            <a:spLocks noChangeAspect="1" noChangeArrowheads="1"/>
          </p:cNvSpPr>
          <p:nvPr/>
        </p:nvSpPr>
        <p:spPr bwMode="auto">
          <a:xfrm>
            <a:off x="8915400" y="4914900"/>
            <a:ext cx="457200" cy="4572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37160" tIns="68580" rIns="137160" bIns="68580" numCol="1" anchor="t" anchorCtr="0" compatLnSpc="1">
            <a:prstTxWarp prst="textNoShape">
              <a:avLst/>
            </a:prstTxWarp>
          </a:bodyPr>
          <a:lstStyle/>
          <a:p>
            <a:endParaRPr lang="ro-RO" sz="2700"/>
          </a:p>
        </p:txBody>
      </p:sp>
      <p:pic>
        <p:nvPicPr>
          <p:cNvPr id="1028" name="Picture 4" descr="Newborn Baby Clipart Vector Images (over 5,000)">
            <a:extLst>
              <a:ext uri="{FF2B5EF4-FFF2-40B4-BE49-F238E27FC236}">
                <a16:creationId xmlns:a16="http://schemas.microsoft.com/office/drawing/2014/main" xmlns="" id="{9EAAF54D-DDC0-F799-42B6-43276E9273E8}"/>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681694" y="8072505"/>
            <a:ext cx="924609" cy="971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182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202813-2178-4B18-A1F9-045ED21FEF91}"/>
              </a:ext>
            </a:extLst>
          </p:cNvPr>
          <p:cNvSpPr>
            <a:spLocks noGrp="1"/>
          </p:cNvSpPr>
          <p:nvPr>
            <p:ph type="title"/>
          </p:nvPr>
        </p:nvSpPr>
        <p:spPr/>
        <p:txBody>
          <a:bodyPr>
            <a:normAutofit/>
          </a:bodyPr>
          <a:lstStyle/>
          <a:p>
            <a:r>
              <a:rPr lang="en-US" b="1" dirty="0" err="1"/>
              <a:t>Tipuri</a:t>
            </a:r>
            <a:r>
              <a:rPr lang="en-US" b="1" dirty="0"/>
              <a:t> de </a:t>
            </a:r>
            <a:r>
              <a:rPr lang="en-US" b="1" dirty="0" err="1"/>
              <a:t>misiuni</a:t>
            </a:r>
            <a:r>
              <a:rPr lang="en-US" b="1" dirty="0"/>
              <a:t> </a:t>
            </a:r>
            <a:r>
              <a:rPr lang="en-US" b="1" dirty="0" err="1"/>
              <a:t>si</a:t>
            </a:r>
            <a:r>
              <a:rPr lang="en-US" b="1" dirty="0"/>
              <a:t> </a:t>
            </a:r>
            <a:r>
              <a:rPr lang="en-US" b="1" dirty="0" err="1"/>
              <a:t>tipuri</a:t>
            </a:r>
            <a:r>
              <a:rPr lang="en-US" b="1" dirty="0"/>
              <a:t> de </a:t>
            </a:r>
            <a:r>
              <a:rPr lang="en-US" b="1" dirty="0" err="1"/>
              <a:t>misiuni</a:t>
            </a:r>
            <a:r>
              <a:rPr lang="en-US" b="1" dirty="0"/>
              <a:t> </a:t>
            </a:r>
            <a:r>
              <a:rPr lang="en-US" b="1" dirty="0" err="1"/>
              <a:t>acoperite</a:t>
            </a:r>
            <a:r>
              <a:rPr lang="en-US" b="1" dirty="0"/>
              <a:t> de </a:t>
            </a:r>
            <a:r>
              <a:rPr lang="en-US" b="1" dirty="0" err="1"/>
              <a:t>acest</a:t>
            </a:r>
            <a:r>
              <a:rPr lang="en-US" b="1" dirty="0"/>
              <a:t> curs</a:t>
            </a:r>
            <a:endParaRPr lang="en-GB" b="1" dirty="0"/>
          </a:p>
        </p:txBody>
      </p:sp>
      <p:sp>
        <p:nvSpPr>
          <p:cNvPr id="4" name="Slide Number Placeholder 3">
            <a:extLst>
              <a:ext uri="{FF2B5EF4-FFF2-40B4-BE49-F238E27FC236}">
                <a16:creationId xmlns:a16="http://schemas.microsoft.com/office/drawing/2014/main" xmlns="" id="{A601EFAE-40F7-40F7-BC68-6D6801133A42}"/>
              </a:ext>
            </a:extLst>
          </p:cNvPr>
          <p:cNvSpPr>
            <a:spLocks noGrp="1"/>
          </p:cNvSpPr>
          <p:nvPr>
            <p:ph type="sldNum" sz="quarter" idx="12"/>
          </p:nvPr>
        </p:nvSpPr>
        <p:spPr>
          <a:prstGeom prst="rect">
            <a:avLst/>
          </a:prstGeom>
        </p:spPr>
        <p:txBody>
          <a:bodyPr vert="horz" lIns="137160" tIns="68580" rIns="137160" bIns="68580" rtlCol="0" anchor="ctr"/>
          <a:lstStyle>
            <a:defPPr>
              <a:defRPr lang="en-US"/>
            </a:defPPr>
            <a:lvl1pPr marL="0" algn="r" defTabSz="685800" rtl="0" eaLnBrk="1" latinLnBrk="0" hangingPunct="1">
              <a:defRPr sz="1800" kern="1200">
                <a:solidFill>
                  <a:schemeClr val="tx1">
                    <a:tint val="75000"/>
                  </a:schemeClr>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fld id="{13A64C83-47E1-44D9-BCF4-C4227A48BDEF}" type="slidenum">
              <a:rPr lang="en-GB" smtClean="0"/>
              <a:pPr/>
              <a:t>9</a:t>
            </a:fld>
            <a:endParaRPr lang="en-GB"/>
          </a:p>
        </p:txBody>
      </p:sp>
      <p:sp>
        <p:nvSpPr>
          <p:cNvPr id="3" name="Content Placeholder 2">
            <a:extLst>
              <a:ext uri="{FF2B5EF4-FFF2-40B4-BE49-F238E27FC236}">
                <a16:creationId xmlns:a16="http://schemas.microsoft.com/office/drawing/2014/main" xmlns="" id="{8921F08F-BB27-47DA-BE94-B7F9D3E9E135}"/>
              </a:ext>
            </a:extLst>
          </p:cNvPr>
          <p:cNvSpPr>
            <a:spLocks noGrp="1"/>
          </p:cNvSpPr>
          <p:nvPr>
            <p:ph idx="4294967295"/>
          </p:nvPr>
        </p:nvSpPr>
        <p:spPr>
          <a:xfrm>
            <a:off x="5029200" y="2880519"/>
            <a:ext cx="8229600" cy="4525963"/>
          </a:xfrm>
        </p:spPr>
        <p:txBody>
          <a:bodyPr>
            <a:normAutofit/>
          </a:bodyPr>
          <a:lstStyle/>
          <a:p>
            <a:pPr algn="just"/>
            <a:r>
              <a:rPr lang="en-US" dirty="0" err="1"/>
              <a:t>Proceduri</a:t>
            </a:r>
            <a:r>
              <a:rPr lang="en-US" dirty="0"/>
              <a:t> </a:t>
            </a:r>
            <a:r>
              <a:rPr lang="en-US" dirty="0" err="1"/>
              <a:t>convenite</a:t>
            </a:r>
            <a:endParaRPr lang="en-US" dirty="0"/>
          </a:p>
          <a:p>
            <a:pPr algn="just"/>
            <a:r>
              <a:rPr lang="en-US" dirty="0" err="1"/>
              <a:t>Revizuiri</a:t>
            </a:r>
            <a:endParaRPr lang="en-US" dirty="0"/>
          </a:p>
          <a:p>
            <a:pPr algn="just"/>
            <a:r>
              <a:rPr lang="en-US" dirty="0" err="1"/>
              <a:t>Compilari</a:t>
            </a:r>
            <a:endParaRPr lang="en-US" dirty="0"/>
          </a:p>
          <a:p>
            <a:pPr algn="just"/>
            <a:r>
              <a:rPr lang="en-US" dirty="0" err="1"/>
              <a:t>Misiuni</a:t>
            </a:r>
            <a:r>
              <a:rPr lang="en-US" dirty="0"/>
              <a:t> de </a:t>
            </a:r>
            <a:r>
              <a:rPr lang="en-US" dirty="0" err="1"/>
              <a:t>asigurare</a:t>
            </a:r>
            <a:r>
              <a:rPr lang="en-US" dirty="0"/>
              <a:t> </a:t>
            </a:r>
            <a:r>
              <a:rPr lang="ro-RO" dirty="0"/>
              <a:t>altele decât auditurile sau revizuirile </a:t>
            </a:r>
            <a:r>
              <a:rPr lang="ro-RO" dirty="0" err="1"/>
              <a:t>informaţiilor</a:t>
            </a:r>
            <a:r>
              <a:rPr lang="ro-RO" dirty="0"/>
              <a:t> fi­nan­ciare istorice</a:t>
            </a:r>
            <a:endParaRPr lang="en-GB" dirty="0"/>
          </a:p>
        </p:txBody>
      </p:sp>
    </p:spTree>
    <p:extLst>
      <p:ext uri="{BB962C8B-B14F-4D97-AF65-F5344CB8AC3E}">
        <p14:creationId xmlns:p14="http://schemas.microsoft.com/office/powerpoint/2010/main" xmlns="" val="2200605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5827</Words>
  <Application>Microsoft Office PowerPoint</Application>
  <PresentationFormat>Custom</PresentationFormat>
  <Paragraphs>603</Paragraphs>
  <Slides>73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73</vt:i4>
      </vt:variant>
    </vt:vector>
  </HeadingPairs>
  <TitlesOfParts>
    <vt:vector size="86" baseType="lpstr">
      <vt:lpstr>Arial</vt:lpstr>
      <vt:lpstr>Calibri</vt:lpstr>
      <vt:lpstr>Montserrat Ultra-Bold</vt:lpstr>
      <vt:lpstr>Montserrat</vt:lpstr>
      <vt:lpstr>Oswald</vt:lpstr>
      <vt:lpstr>Georgia</vt:lpstr>
      <vt:lpstr>Times New Roman</vt:lpstr>
      <vt:lpstr>Wingdings</vt:lpstr>
      <vt:lpstr>Symbol</vt:lpstr>
      <vt:lpstr>Verdana</vt:lpstr>
      <vt:lpstr>New York</vt:lpstr>
      <vt:lpstr>ＭＳ Ｐゴシック</vt:lpstr>
      <vt:lpstr>Office Theme</vt:lpstr>
      <vt:lpstr>Slide 1</vt:lpstr>
      <vt:lpstr>Obiective generale – Intâlnirea 1</vt:lpstr>
      <vt:lpstr>Obiective generale – Intâlnirile 2 si 3</vt:lpstr>
      <vt:lpstr>Bibliografie</vt:lpstr>
      <vt:lpstr>Agenda</vt:lpstr>
      <vt:lpstr>Slide 6</vt:lpstr>
      <vt:lpstr>Profesia contabila</vt:lpstr>
      <vt:lpstr>IFAC – Standarde emise</vt:lpstr>
      <vt:lpstr>Tipuri de misiuni si tipuri de misiuni acoperite de acest curs</vt:lpstr>
      <vt:lpstr>Misiuni de asigurare</vt:lpstr>
      <vt:lpstr>Misiuni de asigurare asupra informatiilor istorice</vt:lpstr>
      <vt:lpstr>Misiuni de asigurare</vt:lpstr>
      <vt:lpstr>Misiuni de asigurare  altele decat audituri si revizuiri ale informatiilor finAnciare istorice </vt:lpstr>
      <vt:lpstr>Misiuni NON- asigurare</vt:lpstr>
      <vt:lpstr>Tipuri de asigurare</vt:lpstr>
      <vt:lpstr>Fără asigurare</vt:lpstr>
      <vt:lpstr>Slide 17</vt:lpstr>
      <vt:lpstr>Spre amintire – Opinii / Concluzii </vt:lpstr>
      <vt:lpstr>EXEMPLE</vt:lpstr>
      <vt:lpstr>Rapoarte – exemplu 1</vt:lpstr>
      <vt:lpstr>Rapoarte – exemplu 2</vt:lpstr>
      <vt:lpstr>Tipuri de misiuni de audit</vt:lpstr>
      <vt:lpstr>Auditul financiar</vt:lpstr>
      <vt:lpstr>Audit statutar (L 162/2017)</vt:lpstr>
      <vt:lpstr>Cadrul legislativ in Romania</vt:lpstr>
      <vt:lpstr>OMFP nr. 1802/2014</vt:lpstr>
      <vt:lpstr>Cum devin auditor in Romania?</vt:lpstr>
      <vt:lpstr>Aspecte relevante</vt:lpstr>
      <vt:lpstr>Obiectivele generale ale auditorului în cadrul unui audit al situațiilor financiare</vt:lpstr>
      <vt:lpstr>Slide 30</vt:lpstr>
      <vt:lpstr>Codul etic</vt:lpstr>
      <vt:lpstr>Codul etic  IFAC</vt:lpstr>
      <vt:lpstr>Independenţă</vt:lpstr>
      <vt:lpstr>Slide 34</vt:lpstr>
      <vt:lpstr>Amenintari</vt:lpstr>
      <vt:lpstr>Masuri de protectie</vt:lpstr>
      <vt:lpstr>Slide 37</vt:lpstr>
      <vt:lpstr>Instrumente utile. Planificare</vt:lpstr>
      <vt:lpstr>Instrumente utile. Pragul de semnificatie</vt:lpstr>
      <vt:lpstr>Repere</vt:lpstr>
      <vt:lpstr>Exemplu</vt:lpstr>
      <vt:lpstr>Instrumente utile. Riscurile</vt:lpstr>
      <vt:lpstr>Instrumente utile. Riscurile</vt:lpstr>
      <vt:lpstr>RD si factorii care-l afecteaza</vt:lpstr>
      <vt:lpstr>Mini-studiu de caz – IFAC</vt:lpstr>
      <vt:lpstr>Mini-studiu de caz – IFAC 2</vt:lpstr>
      <vt:lpstr>Instrumente utile. Asertiunile</vt:lpstr>
      <vt:lpstr>Aserțiuni cu privire la clasele de tranzacții și evenimente, și prezentările de informații aferente</vt:lpstr>
      <vt:lpstr>Aserțiuni cu privire la soldurile conturilor și prezentările de informații aferente</vt:lpstr>
      <vt:lpstr>Instrumente utile. Riscul de frauda</vt:lpstr>
      <vt:lpstr>Instrumente utile. Probe de audit</vt:lpstr>
      <vt:lpstr>Probe de audit</vt:lpstr>
      <vt:lpstr>Proceduri de audit</vt:lpstr>
      <vt:lpstr>Intervievarea</vt:lpstr>
      <vt:lpstr>Inspecția activelor si documentelor</vt:lpstr>
      <vt:lpstr>Confirmarea externa</vt:lpstr>
      <vt:lpstr>Ce sunt procedurile analitice?</vt:lpstr>
      <vt:lpstr>Tipuri (metode)</vt:lpstr>
      <vt:lpstr>Proceduri analitice</vt:lpstr>
      <vt:lpstr>Avantaje si dezavantaje</vt:lpstr>
      <vt:lpstr>Exemplul 1  Exemplul 2</vt:lpstr>
      <vt:lpstr>Documentatie</vt:lpstr>
      <vt:lpstr>Slide 63</vt:lpstr>
      <vt:lpstr>Misiuni pe baza procedurilor convenite</vt:lpstr>
      <vt:lpstr>Codul etic si independenta</vt:lpstr>
      <vt:lpstr>Definirea termenilor misiunii</vt:lpstr>
      <vt:lpstr>Planificare &amp; Documentaţie</vt:lpstr>
      <vt:lpstr>Proceduri şi probe </vt:lpstr>
      <vt:lpstr>Raportare 1</vt:lpstr>
      <vt:lpstr>Raportare 2</vt:lpstr>
      <vt:lpstr>Raportare 3</vt:lpstr>
      <vt:lpstr>Exemplul 3</vt:lpstr>
      <vt:lpstr>ÎntrebĂrI Și rĂspunsuri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www.ceccar.ro</dc:title>
  <cp:lastModifiedBy>Ionel</cp:lastModifiedBy>
  <cp:revision>9</cp:revision>
  <dcterms:created xsi:type="dcterms:W3CDTF">2006-08-16T00:00:00Z</dcterms:created>
  <dcterms:modified xsi:type="dcterms:W3CDTF">2025-07-03T18:50:43Z</dcterms:modified>
  <dc:identifier>DAGc0lbyJp8</dc:identifier>
</cp:coreProperties>
</file>